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56" r:id="rId5"/>
    <p:sldId id="257" r:id="rId6"/>
    <p:sldId id="275" r:id="rId7"/>
    <p:sldId id="276" r:id="rId8"/>
    <p:sldId id="280" r:id="rId9"/>
    <p:sldId id="258" r:id="rId10"/>
    <p:sldId id="274" r:id="rId11"/>
    <p:sldId id="260" r:id="rId12"/>
    <p:sldId id="261" r:id="rId13"/>
    <p:sldId id="278" r:id="rId14"/>
    <p:sldId id="262" r:id="rId15"/>
    <p:sldId id="263" r:id="rId16"/>
    <p:sldId id="287" r:id="rId17"/>
    <p:sldId id="282" r:id="rId18"/>
    <p:sldId id="290" r:id="rId19"/>
    <p:sldId id="288" r:id="rId20"/>
    <p:sldId id="284" r:id="rId21"/>
    <p:sldId id="285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33333"/>
    <a:srgbClr val="34C6DA"/>
    <a:srgbClr val="D052E5"/>
    <a:srgbClr val="DC6616"/>
    <a:srgbClr val="CE5405"/>
    <a:srgbClr val="5E5E5E"/>
    <a:srgbClr val="707070"/>
    <a:srgbClr val="17B203"/>
    <a:srgbClr val="15A6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3651" autoAdjust="0"/>
  </p:normalViewPr>
  <p:slideViewPr>
    <p:cSldViewPr snapToObjects="1">
      <p:cViewPr varScale="1">
        <p:scale>
          <a:sx n="65" d="100"/>
          <a:sy n="65" d="100"/>
        </p:scale>
        <p:origin x="-14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DFED74-DB6F-E143-B997-324B761801C8}" type="doc">
      <dgm:prSet loTypeId="urn:microsoft.com/office/officeart/2005/8/layout/venn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0E4F41-0A44-3749-B8FE-5B1AAC25B110}">
      <dgm:prSet phldrT="[Text]" custT="1"/>
      <dgm:spPr>
        <a:solidFill>
          <a:srgbClr val="102A0E"/>
        </a:solidFill>
        <a:effectLst>
          <a:glow rad="228600">
            <a:schemeClr val="bg1">
              <a:lumMod val="40000"/>
              <a:lumOff val="60000"/>
              <a:alpha val="75000"/>
            </a:schemeClr>
          </a:glow>
        </a:effectLst>
        <a:scene3d>
          <a:camera prst="orthographicFront"/>
          <a:lightRig rig="threePt" dir="t"/>
        </a:scene3d>
        <a:sp3d prstMaterial="softEdge">
          <a:bevelT w="184150" h="127000"/>
          <a:bevelB w="196850" h="127000"/>
        </a:sp3d>
      </dgm:spPr>
      <dgm:t>
        <a:bodyPr/>
        <a:lstStyle/>
        <a:p>
          <a:endParaRPr lang="en-GB" sz="1800" dirty="0" smtClean="0">
            <a:latin typeface="Avenir Next"/>
          </a:endParaRPr>
        </a:p>
        <a:p>
          <a:endParaRPr lang="en-GB" sz="1800" dirty="0" smtClean="0">
            <a:latin typeface="Avenir Next"/>
          </a:endParaRPr>
        </a:p>
        <a:p>
          <a:endParaRPr lang="en-GB" sz="1800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endParaRPr lang="en-GB" sz="2400" u="none" dirty="0" smtClean="0">
            <a:latin typeface="Avenir Next"/>
          </a:endParaRPr>
        </a:p>
        <a:p>
          <a:r>
            <a:rPr lang="en-GB" sz="2400" dirty="0" smtClean="0">
              <a:latin typeface="Avenir Next"/>
            </a:rPr>
            <a:t>Must have appropriate physical properties for the area of the body they are being used</a:t>
          </a:r>
          <a:endParaRPr lang="en-US" sz="2400" u="none" dirty="0"/>
        </a:p>
      </dgm:t>
    </dgm:pt>
    <dgm:pt modelId="{3DD30FFF-F42C-0647-9D28-54A82465B102}" type="parTrans" cxnId="{589FA098-3A16-C648-AB04-B65A423410C9}">
      <dgm:prSet/>
      <dgm:spPr/>
      <dgm:t>
        <a:bodyPr/>
        <a:lstStyle/>
        <a:p>
          <a:endParaRPr lang="en-US"/>
        </a:p>
      </dgm:t>
    </dgm:pt>
    <dgm:pt modelId="{CAF9E135-2D51-5C48-84B6-E967C5F8C8E7}" type="sibTrans" cxnId="{589FA098-3A16-C648-AB04-B65A423410C9}">
      <dgm:prSet/>
      <dgm:spPr/>
      <dgm:t>
        <a:bodyPr/>
        <a:lstStyle/>
        <a:p>
          <a:endParaRPr lang="en-US"/>
        </a:p>
      </dgm:t>
    </dgm:pt>
    <dgm:pt modelId="{95281FFD-CDE0-1949-BB32-49C17F8EC9D7}">
      <dgm:prSet phldrT="[Text]" custT="1"/>
      <dgm:spPr>
        <a:solidFill>
          <a:srgbClr val="253412"/>
        </a:solidFill>
        <a:scene3d>
          <a:camera prst="orthographicFront"/>
          <a:lightRig rig="threePt" dir="t"/>
        </a:scene3d>
        <a:sp3d prstMaterial="plastic">
          <a:bevelT w="127000" h="127000"/>
          <a:bevelB w="127000" h="127000"/>
        </a:sp3d>
      </dgm:spPr>
      <dgm:t>
        <a:bodyPr/>
        <a:lstStyle/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r>
            <a:rPr lang="en-GB" sz="2400" dirty="0" smtClean="0">
              <a:latin typeface="Avenir Next"/>
            </a:rPr>
            <a:t>Can easily be made into a shape of choice </a:t>
          </a:r>
          <a:endParaRPr lang="en-US" sz="2400" dirty="0"/>
        </a:p>
      </dgm:t>
    </dgm:pt>
    <dgm:pt modelId="{D139196E-F3E2-124F-B7CE-0822E3113744}" type="parTrans" cxnId="{F974968A-1401-9948-A7AD-8BB2C177D8A8}">
      <dgm:prSet/>
      <dgm:spPr/>
      <dgm:t>
        <a:bodyPr/>
        <a:lstStyle/>
        <a:p>
          <a:endParaRPr lang="en-US"/>
        </a:p>
      </dgm:t>
    </dgm:pt>
    <dgm:pt modelId="{27738757-AA9C-DA46-9B53-3D4001F4D5AC}" type="sibTrans" cxnId="{F974968A-1401-9948-A7AD-8BB2C177D8A8}">
      <dgm:prSet/>
      <dgm:spPr/>
      <dgm:t>
        <a:bodyPr/>
        <a:lstStyle/>
        <a:p>
          <a:endParaRPr lang="en-US"/>
        </a:p>
      </dgm:t>
    </dgm:pt>
    <dgm:pt modelId="{B575FFFF-8846-4146-B6AC-164811A73CB6}">
      <dgm:prSet phldrT="[Text]" custT="1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 contourW="12700" prstMaterial="plastic">
          <a:bevelT w="127000" h="139700"/>
          <a:bevelB w="127000" h="127000"/>
          <a:contourClr>
            <a:srgbClr val="102A0E"/>
          </a:contourClr>
        </a:sp3d>
      </dgm:spPr>
      <dgm:t>
        <a:bodyPr/>
        <a:lstStyle/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r>
            <a:rPr lang="en-GB" sz="2400" dirty="0" smtClean="0">
              <a:latin typeface="Avenir Next"/>
            </a:rPr>
            <a:t>Must be </a:t>
          </a:r>
          <a:r>
            <a:rPr lang="en-GB" sz="2400" dirty="0" err="1" smtClean="0">
              <a:latin typeface="Avenir Next"/>
            </a:rPr>
            <a:t>noncarcinogenic</a:t>
          </a:r>
          <a:endParaRPr lang="en-US" sz="2400" dirty="0"/>
        </a:p>
      </dgm:t>
    </dgm:pt>
    <dgm:pt modelId="{780A8278-DAC4-BC45-8123-4D9A8C5B24A4}" type="parTrans" cxnId="{A4D3D805-0906-A04C-903E-EF8F417560C0}">
      <dgm:prSet/>
      <dgm:spPr/>
      <dgm:t>
        <a:bodyPr/>
        <a:lstStyle/>
        <a:p>
          <a:endParaRPr lang="en-US"/>
        </a:p>
      </dgm:t>
    </dgm:pt>
    <dgm:pt modelId="{1DE6CB9F-E6AC-144F-894F-E3DF87FA43DD}" type="sibTrans" cxnId="{A4D3D805-0906-A04C-903E-EF8F417560C0}">
      <dgm:prSet/>
      <dgm:spPr/>
      <dgm:t>
        <a:bodyPr/>
        <a:lstStyle/>
        <a:p>
          <a:endParaRPr lang="en-US"/>
        </a:p>
      </dgm:t>
    </dgm:pt>
    <dgm:pt modelId="{F0AAE54C-F20B-734A-8ADB-ECE6E4BB7894}">
      <dgm:prSet phldrT="[Text]" custT="1"/>
      <dgm:spPr>
        <a:solidFill>
          <a:srgbClr val="70C529"/>
        </a:solidFill>
        <a:effectLst>
          <a:glow rad="190500">
            <a:schemeClr val="tx1">
              <a:alpha val="36000"/>
            </a:schemeClr>
          </a:glow>
        </a:effectLst>
        <a:scene3d>
          <a:camera prst="orthographicFront"/>
          <a:lightRig rig="threePt" dir="t"/>
        </a:scene3d>
        <a:sp3d>
          <a:bevelT w="133350" h="127000"/>
          <a:bevelB w="127000" h="127000"/>
        </a:sp3d>
      </dgm:spPr>
      <dgm:t>
        <a:bodyPr/>
        <a:lstStyle/>
        <a:p>
          <a:r>
            <a:rPr lang="en-GB" sz="2000" dirty="0" smtClean="0">
              <a:latin typeface="Avenir Next"/>
            </a:rPr>
            <a:t>Must be nontoxic</a:t>
          </a:r>
          <a:endParaRPr lang="en-US" sz="2000" dirty="0"/>
        </a:p>
      </dgm:t>
    </dgm:pt>
    <dgm:pt modelId="{7C992C38-0E47-4E4E-8976-9EBCB9F64348}" type="parTrans" cxnId="{6D002149-2F9F-F047-B176-B26F6C20B1A1}">
      <dgm:prSet/>
      <dgm:spPr/>
      <dgm:t>
        <a:bodyPr/>
        <a:lstStyle/>
        <a:p>
          <a:endParaRPr lang="en-US"/>
        </a:p>
      </dgm:t>
    </dgm:pt>
    <dgm:pt modelId="{46996A75-379C-984E-9BB7-9039E14B0F7A}" type="sibTrans" cxnId="{6D002149-2F9F-F047-B176-B26F6C20B1A1}">
      <dgm:prSet/>
      <dgm:spPr/>
      <dgm:t>
        <a:bodyPr/>
        <a:lstStyle/>
        <a:p>
          <a:endParaRPr lang="en-US"/>
        </a:p>
      </dgm:t>
    </dgm:pt>
    <dgm:pt modelId="{04FF81CC-8EE6-5844-9C05-CFC586FFA547}">
      <dgm:prSet phldrT="[Text]" custT="1"/>
      <dgm:spPr>
        <a:solidFill>
          <a:schemeClr val="accent2">
            <a:lumMod val="75000"/>
          </a:schemeClr>
        </a:solidFill>
        <a:scene3d>
          <a:camera prst="orthographicFront"/>
          <a:lightRig rig="threePt" dir="t"/>
        </a:scene3d>
        <a:sp3d prstMaterial="plastic">
          <a:bevelT w="127000" h="127000"/>
          <a:bevelB w="133350" h="165100"/>
        </a:sp3d>
      </dgm:spPr>
      <dgm:t>
        <a:bodyPr/>
        <a:lstStyle/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400" dirty="0" smtClean="0">
            <a:latin typeface="Avenir Next"/>
          </a:endParaRPr>
        </a:p>
        <a:p>
          <a:endParaRPr lang="en-GB" sz="2200" dirty="0" smtClean="0">
            <a:latin typeface="Avenir Next"/>
          </a:endParaRPr>
        </a:p>
        <a:p>
          <a:r>
            <a:rPr lang="en-GB" sz="2200" dirty="0" smtClean="0">
              <a:latin typeface="Avenir Next"/>
            </a:rPr>
            <a:t>Must be biocompatible</a:t>
          </a:r>
        </a:p>
        <a:p>
          <a:endParaRPr lang="en-US" sz="2400" dirty="0"/>
        </a:p>
      </dgm:t>
    </dgm:pt>
    <dgm:pt modelId="{038F3DE7-A84B-1741-9EA4-FDAA7EAC8362}" type="parTrans" cxnId="{A43C85CC-1E66-4845-91CA-3AE7FFD47107}">
      <dgm:prSet/>
      <dgm:spPr/>
      <dgm:t>
        <a:bodyPr/>
        <a:lstStyle/>
        <a:p>
          <a:endParaRPr lang="en-US"/>
        </a:p>
      </dgm:t>
    </dgm:pt>
    <dgm:pt modelId="{8F762D2E-D795-2D44-A941-29124FB892CE}" type="sibTrans" cxnId="{A43C85CC-1E66-4845-91CA-3AE7FFD47107}">
      <dgm:prSet/>
      <dgm:spPr/>
      <dgm:t>
        <a:bodyPr/>
        <a:lstStyle/>
        <a:p>
          <a:endParaRPr lang="en-US"/>
        </a:p>
      </dgm:t>
    </dgm:pt>
    <dgm:pt modelId="{9D198735-85DC-6341-BB2B-E5C566E89834}" type="pres">
      <dgm:prSet presAssocID="{E4DFED74-DB6F-E143-B997-324B761801C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F6CE70-F4CD-3B4B-95E7-FA8042503CF8}" type="pres">
      <dgm:prSet presAssocID="{E4DFED74-DB6F-E143-B997-324B761801C8}" presName="comp1" presStyleCnt="0"/>
      <dgm:spPr/>
    </dgm:pt>
    <dgm:pt modelId="{1599FF2A-186C-B048-BBFA-52E3ACDB2024}" type="pres">
      <dgm:prSet presAssocID="{E4DFED74-DB6F-E143-B997-324B761801C8}" presName="circle1" presStyleLbl="node1" presStyleIdx="0" presStyleCnt="5" custLinFactNeighborX="0"/>
      <dgm:spPr/>
      <dgm:t>
        <a:bodyPr/>
        <a:lstStyle/>
        <a:p>
          <a:endParaRPr lang="en-US"/>
        </a:p>
      </dgm:t>
    </dgm:pt>
    <dgm:pt modelId="{024F8C2D-FE52-0B47-A431-0C83BBBF93E8}" type="pres">
      <dgm:prSet presAssocID="{E4DFED74-DB6F-E143-B997-324B761801C8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A03ECB-6BDC-1A40-B17E-F7E3F77A4D95}" type="pres">
      <dgm:prSet presAssocID="{E4DFED74-DB6F-E143-B997-324B761801C8}" presName="comp2" presStyleCnt="0"/>
      <dgm:spPr/>
    </dgm:pt>
    <dgm:pt modelId="{D92D4A8E-FE02-B447-B5F8-43EF31B70DB5}" type="pres">
      <dgm:prSet presAssocID="{E4DFED74-DB6F-E143-B997-324B761801C8}" presName="circle2" presStyleLbl="node1" presStyleIdx="1" presStyleCnt="5" custLinFactNeighborX="0" custLinFactNeighborY="0"/>
      <dgm:spPr/>
      <dgm:t>
        <a:bodyPr/>
        <a:lstStyle/>
        <a:p>
          <a:endParaRPr lang="en-US"/>
        </a:p>
      </dgm:t>
    </dgm:pt>
    <dgm:pt modelId="{5443D5C7-6D5C-4C41-BDCD-76AC6FD8B133}" type="pres">
      <dgm:prSet presAssocID="{E4DFED74-DB6F-E143-B997-324B761801C8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FDD5DD-D992-7C4B-9765-7EE7655B1963}" type="pres">
      <dgm:prSet presAssocID="{E4DFED74-DB6F-E143-B997-324B761801C8}" presName="comp3" presStyleCnt="0"/>
      <dgm:spPr/>
    </dgm:pt>
    <dgm:pt modelId="{6512FBDE-89DD-7046-BE3F-68C2E2512362}" type="pres">
      <dgm:prSet presAssocID="{E4DFED74-DB6F-E143-B997-324B761801C8}" presName="circle3" presStyleLbl="node1" presStyleIdx="2" presStyleCnt="5" custScaleX="108607" custScaleY="108607" custLinFactNeighborX="0" custLinFactNeighborY="-903"/>
      <dgm:spPr/>
      <dgm:t>
        <a:bodyPr/>
        <a:lstStyle/>
        <a:p>
          <a:endParaRPr lang="en-US"/>
        </a:p>
      </dgm:t>
    </dgm:pt>
    <dgm:pt modelId="{339BE10D-A620-384C-BB79-841BDE870CAF}" type="pres">
      <dgm:prSet presAssocID="{E4DFED74-DB6F-E143-B997-324B761801C8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898C87-3AD8-D64F-8711-897841D1EF75}" type="pres">
      <dgm:prSet presAssocID="{E4DFED74-DB6F-E143-B997-324B761801C8}" presName="comp4" presStyleCnt="0"/>
      <dgm:spPr/>
    </dgm:pt>
    <dgm:pt modelId="{911FA316-A144-9947-8850-5B4C0648D546}" type="pres">
      <dgm:prSet presAssocID="{E4DFED74-DB6F-E143-B997-324B761801C8}" presName="circle4" presStyleLbl="node1" presStyleIdx="3" presStyleCnt="5" custScaleX="108607" custScaleY="108607" custLinFactNeighborX="0" custLinFactNeighborY="-4656"/>
      <dgm:spPr/>
      <dgm:t>
        <a:bodyPr/>
        <a:lstStyle/>
        <a:p>
          <a:endParaRPr lang="en-US"/>
        </a:p>
      </dgm:t>
    </dgm:pt>
    <dgm:pt modelId="{3937FDA0-B99E-0340-8F5A-8B47F92057D4}" type="pres">
      <dgm:prSet presAssocID="{E4DFED74-DB6F-E143-B997-324B761801C8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7BC9F-A686-CD42-A367-BBB426F9B3FE}" type="pres">
      <dgm:prSet presAssocID="{E4DFED74-DB6F-E143-B997-324B761801C8}" presName="comp5" presStyleCnt="0"/>
      <dgm:spPr/>
    </dgm:pt>
    <dgm:pt modelId="{B47530EE-1143-2F4B-A2DD-019F27D573F0}" type="pres">
      <dgm:prSet presAssocID="{E4DFED74-DB6F-E143-B997-324B761801C8}" presName="circle5" presStyleLbl="node1" presStyleIdx="4" presStyleCnt="5" custLinFactNeighborX="0" custLinFactNeighborY="-6322"/>
      <dgm:spPr/>
      <dgm:t>
        <a:bodyPr/>
        <a:lstStyle/>
        <a:p>
          <a:endParaRPr lang="en-US"/>
        </a:p>
      </dgm:t>
    </dgm:pt>
    <dgm:pt modelId="{8079BDF1-45D7-4849-812B-29A68F996689}" type="pres">
      <dgm:prSet presAssocID="{E4DFED74-DB6F-E143-B997-324B761801C8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9533C0-B3E6-484F-9E30-1CF1F1724450}" type="presOf" srcId="{95281FFD-CDE0-1949-BB32-49C17F8EC9D7}" destId="{D92D4A8E-FE02-B447-B5F8-43EF31B70DB5}" srcOrd="0" destOrd="0" presId="urn:microsoft.com/office/officeart/2005/8/layout/venn2"/>
    <dgm:cxn modelId="{A4D3D805-0906-A04C-903E-EF8F417560C0}" srcId="{E4DFED74-DB6F-E143-B997-324B761801C8}" destId="{B575FFFF-8846-4146-B6AC-164811A73CB6}" srcOrd="2" destOrd="0" parTransId="{780A8278-DAC4-BC45-8123-4D9A8C5B24A4}" sibTransId="{1DE6CB9F-E6AC-144F-894F-E3DF87FA43DD}"/>
    <dgm:cxn modelId="{B5D6E317-C967-F74D-8056-3BB69307CFEC}" type="presOf" srcId="{6D0E4F41-0A44-3749-B8FE-5B1AAC25B110}" destId="{024F8C2D-FE52-0B47-A431-0C83BBBF93E8}" srcOrd="1" destOrd="0" presId="urn:microsoft.com/office/officeart/2005/8/layout/venn2"/>
    <dgm:cxn modelId="{3D3A57E1-78C4-2241-9E7D-1C5B097A7838}" type="presOf" srcId="{04FF81CC-8EE6-5844-9C05-CFC586FFA547}" destId="{911FA316-A144-9947-8850-5B4C0648D546}" srcOrd="0" destOrd="0" presId="urn:microsoft.com/office/officeart/2005/8/layout/venn2"/>
    <dgm:cxn modelId="{E636D963-126D-DD40-9C43-35630DF46E31}" type="presOf" srcId="{F0AAE54C-F20B-734A-8ADB-ECE6E4BB7894}" destId="{B47530EE-1143-2F4B-A2DD-019F27D573F0}" srcOrd="0" destOrd="0" presId="urn:microsoft.com/office/officeart/2005/8/layout/venn2"/>
    <dgm:cxn modelId="{B06E2F87-4FA2-5A41-B5E7-B338B3244CF8}" type="presOf" srcId="{6D0E4F41-0A44-3749-B8FE-5B1AAC25B110}" destId="{1599FF2A-186C-B048-BBFA-52E3ACDB2024}" srcOrd="0" destOrd="0" presId="urn:microsoft.com/office/officeart/2005/8/layout/venn2"/>
    <dgm:cxn modelId="{438B78C7-7995-954B-AAFE-DBE79170035B}" type="presOf" srcId="{F0AAE54C-F20B-734A-8ADB-ECE6E4BB7894}" destId="{8079BDF1-45D7-4849-812B-29A68F996689}" srcOrd="1" destOrd="0" presId="urn:microsoft.com/office/officeart/2005/8/layout/venn2"/>
    <dgm:cxn modelId="{589FA098-3A16-C648-AB04-B65A423410C9}" srcId="{E4DFED74-DB6F-E143-B997-324B761801C8}" destId="{6D0E4F41-0A44-3749-B8FE-5B1AAC25B110}" srcOrd="0" destOrd="0" parTransId="{3DD30FFF-F42C-0647-9D28-54A82465B102}" sibTransId="{CAF9E135-2D51-5C48-84B6-E967C5F8C8E7}"/>
    <dgm:cxn modelId="{E1472295-3C9E-DB47-AC3C-8DF3CA5B1FA2}" type="presOf" srcId="{B575FFFF-8846-4146-B6AC-164811A73CB6}" destId="{339BE10D-A620-384C-BB79-841BDE870CAF}" srcOrd="1" destOrd="0" presId="urn:microsoft.com/office/officeart/2005/8/layout/venn2"/>
    <dgm:cxn modelId="{A43C85CC-1E66-4845-91CA-3AE7FFD47107}" srcId="{E4DFED74-DB6F-E143-B997-324B761801C8}" destId="{04FF81CC-8EE6-5844-9C05-CFC586FFA547}" srcOrd="3" destOrd="0" parTransId="{038F3DE7-A84B-1741-9EA4-FDAA7EAC8362}" sibTransId="{8F762D2E-D795-2D44-A941-29124FB892CE}"/>
    <dgm:cxn modelId="{15667747-BE0F-A542-ACCD-9FD25C06AA25}" type="presOf" srcId="{E4DFED74-DB6F-E143-B997-324B761801C8}" destId="{9D198735-85DC-6341-BB2B-E5C566E89834}" srcOrd="0" destOrd="0" presId="urn:microsoft.com/office/officeart/2005/8/layout/venn2"/>
    <dgm:cxn modelId="{F974968A-1401-9948-A7AD-8BB2C177D8A8}" srcId="{E4DFED74-DB6F-E143-B997-324B761801C8}" destId="{95281FFD-CDE0-1949-BB32-49C17F8EC9D7}" srcOrd="1" destOrd="0" parTransId="{D139196E-F3E2-124F-B7CE-0822E3113744}" sibTransId="{27738757-AA9C-DA46-9B53-3D4001F4D5AC}"/>
    <dgm:cxn modelId="{52DBF602-E038-F641-9104-FE6BE4D99879}" type="presOf" srcId="{B575FFFF-8846-4146-B6AC-164811A73CB6}" destId="{6512FBDE-89DD-7046-BE3F-68C2E2512362}" srcOrd="0" destOrd="0" presId="urn:microsoft.com/office/officeart/2005/8/layout/venn2"/>
    <dgm:cxn modelId="{6D002149-2F9F-F047-B176-B26F6C20B1A1}" srcId="{E4DFED74-DB6F-E143-B997-324B761801C8}" destId="{F0AAE54C-F20B-734A-8ADB-ECE6E4BB7894}" srcOrd="4" destOrd="0" parTransId="{7C992C38-0E47-4E4E-8976-9EBCB9F64348}" sibTransId="{46996A75-379C-984E-9BB7-9039E14B0F7A}"/>
    <dgm:cxn modelId="{F7ECA7CB-87E9-4E48-8175-48776EBAE540}" type="presOf" srcId="{95281FFD-CDE0-1949-BB32-49C17F8EC9D7}" destId="{5443D5C7-6D5C-4C41-BDCD-76AC6FD8B133}" srcOrd="1" destOrd="0" presId="urn:microsoft.com/office/officeart/2005/8/layout/venn2"/>
    <dgm:cxn modelId="{14AA4402-0340-C149-9608-F3F1E56D2C5B}" type="presOf" srcId="{04FF81CC-8EE6-5844-9C05-CFC586FFA547}" destId="{3937FDA0-B99E-0340-8F5A-8B47F92057D4}" srcOrd="1" destOrd="0" presId="urn:microsoft.com/office/officeart/2005/8/layout/venn2"/>
    <dgm:cxn modelId="{13DC56E1-B496-8547-A9EA-7D279EE2AFC3}" type="presParOf" srcId="{9D198735-85DC-6341-BB2B-E5C566E89834}" destId="{7EF6CE70-F4CD-3B4B-95E7-FA8042503CF8}" srcOrd="0" destOrd="0" presId="urn:microsoft.com/office/officeart/2005/8/layout/venn2"/>
    <dgm:cxn modelId="{63DFBB32-A467-C246-AB7F-C2480F96BFEA}" type="presParOf" srcId="{7EF6CE70-F4CD-3B4B-95E7-FA8042503CF8}" destId="{1599FF2A-186C-B048-BBFA-52E3ACDB2024}" srcOrd="0" destOrd="0" presId="urn:microsoft.com/office/officeart/2005/8/layout/venn2"/>
    <dgm:cxn modelId="{BEEDB9DE-5F2A-CA4F-8B97-0524B82B56BF}" type="presParOf" srcId="{7EF6CE70-F4CD-3B4B-95E7-FA8042503CF8}" destId="{024F8C2D-FE52-0B47-A431-0C83BBBF93E8}" srcOrd="1" destOrd="0" presId="urn:microsoft.com/office/officeart/2005/8/layout/venn2"/>
    <dgm:cxn modelId="{E63FCDFD-4307-EC45-B2C4-F6922FDEB50E}" type="presParOf" srcId="{9D198735-85DC-6341-BB2B-E5C566E89834}" destId="{6EA03ECB-6BDC-1A40-B17E-F7E3F77A4D95}" srcOrd="1" destOrd="0" presId="urn:microsoft.com/office/officeart/2005/8/layout/venn2"/>
    <dgm:cxn modelId="{79047BC1-AC94-1741-A077-7BD19688188F}" type="presParOf" srcId="{6EA03ECB-6BDC-1A40-B17E-F7E3F77A4D95}" destId="{D92D4A8E-FE02-B447-B5F8-43EF31B70DB5}" srcOrd="0" destOrd="0" presId="urn:microsoft.com/office/officeart/2005/8/layout/venn2"/>
    <dgm:cxn modelId="{719ACD48-9957-4E40-9BEF-97FE584FF1A5}" type="presParOf" srcId="{6EA03ECB-6BDC-1A40-B17E-F7E3F77A4D95}" destId="{5443D5C7-6D5C-4C41-BDCD-76AC6FD8B133}" srcOrd="1" destOrd="0" presId="urn:microsoft.com/office/officeart/2005/8/layout/venn2"/>
    <dgm:cxn modelId="{52F81FBE-1702-3149-81BC-692446CBE665}" type="presParOf" srcId="{9D198735-85DC-6341-BB2B-E5C566E89834}" destId="{2CFDD5DD-D992-7C4B-9765-7EE7655B1963}" srcOrd="2" destOrd="0" presId="urn:microsoft.com/office/officeart/2005/8/layout/venn2"/>
    <dgm:cxn modelId="{B7A2218F-B2C7-BA4A-A8A3-1C2BB27CE1D2}" type="presParOf" srcId="{2CFDD5DD-D992-7C4B-9765-7EE7655B1963}" destId="{6512FBDE-89DD-7046-BE3F-68C2E2512362}" srcOrd="0" destOrd="0" presId="urn:microsoft.com/office/officeart/2005/8/layout/venn2"/>
    <dgm:cxn modelId="{8BE73660-22FF-B84C-9C27-C3D97DE1634A}" type="presParOf" srcId="{2CFDD5DD-D992-7C4B-9765-7EE7655B1963}" destId="{339BE10D-A620-384C-BB79-841BDE870CAF}" srcOrd="1" destOrd="0" presId="urn:microsoft.com/office/officeart/2005/8/layout/venn2"/>
    <dgm:cxn modelId="{D5A0B356-D3D4-6846-A51F-E0F5C998EAA1}" type="presParOf" srcId="{9D198735-85DC-6341-BB2B-E5C566E89834}" destId="{41898C87-3AD8-D64F-8711-897841D1EF75}" srcOrd="3" destOrd="0" presId="urn:microsoft.com/office/officeart/2005/8/layout/venn2"/>
    <dgm:cxn modelId="{324310CA-AFD0-E24C-9990-EFC6B78F4ECB}" type="presParOf" srcId="{41898C87-3AD8-D64F-8711-897841D1EF75}" destId="{911FA316-A144-9947-8850-5B4C0648D546}" srcOrd="0" destOrd="0" presId="urn:microsoft.com/office/officeart/2005/8/layout/venn2"/>
    <dgm:cxn modelId="{3CD6E313-26B2-5741-82E0-CD7356D99BF2}" type="presParOf" srcId="{41898C87-3AD8-D64F-8711-897841D1EF75}" destId="{3937FDA0-B99E-0340-8F5A-8B47F92057D4}" srcOrd="1" destOrd="0" presId="urn:microsoft.com/office/officeart/2005/8/layout/venn2"/>
    <dgm:cxn modelId="{8B2EC149-250B-B94B-AEDA-6A35AF81F6E3}" type="presParOf" srcId="{9D198735-85DC-6341-BB2B-E5C566E89834}" destId="{CDF7BC9F-A686-CD42-A367-BBB426F9B3FE}" srcOrd="4" destOrd="0" presId="urn:microsoft.com/office/officeart/2005/8/layout/venn2"/>
    <dgm:cxn modelId="{59F2B7BF-EF51-774B-97F6-D95A5EFF6B28}" type="presParOf" srcId="{CDF7BC9F-A686-CD42-A367-BBB426F9B3FE}" destId="{B47530EE-1143-2F4B-A2DD-019F27D573F0}" srcOrd="0" destOrd="0" presId="urn:microsoft.com/office/officeart/2005/8/layout/venn2"/>
    <dgm:cxn modelId="{0E3F34E5-A5A5-CB4A-98C0-55B80916357A}" type="presParOf" srcId="{CDF7BC9F-A686-CD42-A367-BBB426F9B3FE}" destId="{8079BDF1-45D7-4849-812B-29A68F99668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EC64C0-A846-D44D-890A-B4BEE06659A5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AE9EA1-A5D4-ED49-874F-29E8FE8AB7B6}">
      <dgm:prSet phldrT="[Text]"/>
      <dgm:spPr>
        <a:solidFill>
          <a:schemeClr val="bg2">
            <a:lumMod val="20000"/>
            <a:lumOff val="80000"/>
          </a:schemeClr>
        </a:solidFill>
        <a:effectLst>
          <a:glow rad="101600">
            <a:schemeClr val="tx2">
              <a:lumMod val="20000"/>
              <a:lumOff val="8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39700" h="139700"/>
          <a:bevelB w="139700" h="139700"/>
        </a:sp3d>
      </dgm:spPr>
      <dgm:t>
        <a:bodyPr/>
        <a:lstStyle/>
        <a:p>
          <a:r>
            <a:rPr lang="en-IE" b="1" dirty="0" smtClean="0">
              <a:solidFill>
                <a:schemeClr val="accent1">
                  <a:lumMod val="50000"/>
                </a:schemeClr>
              </a:solidFill>
              <a:latin typeface="Avenir Next"/>
            </a:rPr>
            <a:t>Good</a:t>
          </a:r>
          <a:r>
            <a:rPr lang="en-IE" dirty="0" smtClean="0">
              <a:solidFill>
                <a:schemeClr val="accent1">
                  <a:lumMod val="50000"/>
                </a:schemeClr>
              </a:solidFill>
              <a:latin typeface="Avenir Next"/>
            </a:rPr>
            <a:t>: 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5DDC1E7D-664B-8342-B2EA-E6D4123E7FFE}" type="parTrans" cxnId="{B5A3691A-B50C-5C40-AB10-48822EFDA73B}">
      <dgm:prSet/>
      <dgm:spPr/>
      <dgm:t>
        <a:bodyPr/>
        <a:lstStyle/>
        <a:p>
          <a:endParaRPr lang="en-US"/>
        </a:p>
      </dgm:t>
    </dgm:pt>
    <dgm:pt modelId="{22573FCD-EBAC-CE4E-9462-F2973562C791}" type="sibTrans" cxnId="{B5A3691A-B50C-5C40-AB10-48822EFDA73B}">
      <dgm:prSet/>
      <dgm:spPr/>
      <dgm:t>
        <a:bodyPr/>
        <a:lstStyle/>
        <a:p>
          <a:endParaRPr lang="en-US"/>
        </a:p>
      </dgm:t>
    </dgm:pt>
    <dgm:pt modelId="{1B415666-ADA6-284C-AB57-82C07DBD851A}">
      <dgm:prSet phldrT="[Text]"/>
      <dgm:spPr>
        <a:scene3d>
          <a:camera prst="orthographicFront"/>
          <a:lightRig rig="threePt" dir="t"/>
        </a:scene3d>
        <a:sp3d>
          <a:bevelT w="139700" h="139700"/>
          <a:bevelB w="139700" h="139700"/>
        </a:sp3d>
      </dgm:spPr>
      <dgm:t>
        <a:bodyPr/>
        <a:lstStyle/>
        <a:p>
          <a:r>
            <a:rPr lang="en-IE" dirty="0" smtClean="0">
              <a:solidFill>
                <a:schemeClr val="tx1"/>
              </a:solidFill>
              <a:latin typeface="Avenir Next"/>
            </a:rPr>
            <a:t>They are easy to make and exactly the way you need</a:t>
          </a:r>
          <a:endParaRPr lang="en-US" dirty="0">
            <a:solidFill>
              <a:schemeClr val="tx1"/>
            </a:solidFill>
          </a:endParaRPr>
        </a:p>
      </dgm:t>
    </dgm:pt>
    <dgm:pt modelId="{B13EA83A-7E51-3B48-88EC-4A5399DAFB0A}" type="parTrans" cxnId="{7DDCAB66-B596-374A-9B60-1A0F03D67F81}">
      <dgm:prSet/>
      <dgm:spPr/>
      <dgm:t>
        <a:bodyPr/>
        <a:lstStyle/>
        <a:p>
          <a:endParaRPr lang="en-US"/>
        </a:p>
      </dgm:t>
    </dgm:pt>
    <dgm:pt modelId="{C3DC75E0-D9B2-C14A-9E42-861F7B8EE0D3}" type="sibTrans" cxnId="{7DDCAB66-B596-374A-9B60-1A0F03D67F81}">
      <dgm:prSet/>
      <dgm:spPr/>
      <dgm:t>
        <a:bodyPr/>
        <a:lstStyle/>
        <a:p>
          <a:endParaRPr lang="en-US"/>
        </a:p>
      </dgm:t>
    </dgm:pt>
    <dgm:pt modelId="{DC60C65E-26E7-FF4D-BD75-37E73A46A0DB}">
      <dgm:prSet phldrT="[Text]"/>
      <dgm:spPr>
        <a:solidFill>
          <a:schemeClr val="tx2">
            <a:lumMod val="40000"/>
            <a:lumOff val="60000"/>
          </a:schemeClr>
        </a:solidFill>
        <a:effectLst>
          <a:glow rad="101600">
            <a:schemeClr val="tx2">
              <a:lumMod val="20000"/>
              <a:lumOff val="8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39700" h="139700"/>
          <a:bevelB w="139700" h="139700"/>
        </a:sp3d>
      </dgm:spPr>
      <dgm:t>
        <a:bodyPr/>
        <a:lstStyle/>
        <a:p>
          <a:r>
            <a:rPr lang="en-GB" b="1" dirty="0" smtClean="0">
              <a:solidFill>
                <a:schemeClr val="accent1">
                  <a:lumMod val="50000"/>
                </a:schemeClr>
              </a:solidFill>
              <a:latin typeface="Avenir Next"/>
            </a:rPr>
            <a:t>Bad: 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A0D66085-630E-6440-ACDD-B720B65B834D}" type="parTrans" cxnId="{06BE25E0-1C5A-5C41-812D-6D103DB69110}">
      <dgm:prSet/>
      <dgm:spPr/>
      <dgm:t>
        <a:bodyPr/>
        <a:lstStyle/>
        <a:p>
          <a:endParaRPr lang="en-US"/>
        </a:p>
      </dgm:t>
    </dgm:pt>
    <dgm:pt modelId="{BF8874F7-B62B-C948-872B-692FB5EA4BAD}" type="sibTrans" cxnId="{06BE25E0-1C5A-5C41-812D-6D103DB69110}">
      <dgm:prSet/>
      <dgm:spPr/>
      <dgm:t>
        <a:bodyPr/>
        <a:lstStyle/>
        <a:p>
          <a:endParaRPr lang="en-US"/>
        </a:p>
      </dgm:t>
    </dgm:pt>
    <dgm:pt modelId="{2296E643-6D34-CC4E-94AB-DB5738FCC080}">
      <dgm:prSet phldrT="[Text]"/>
      <dgm:spPr>
        <a:scene3d>
          <a:camera prst="orthographicFront"/>
          <a:lightRig rig="threePt" dir="t"/>
        </a:scene3d>
        <a:sp3d>
          <a:bevelT w="139700" h="139700"/>
          <a:bevelB w="139700" h="139700"/>
        </a:sp3d>
      </dgm:spPr>
      <dgm:t>
        <a:bodyPr/>
        <a:lstStyle/>
        <a:p>
          <a:r>
            <a:rPr lang="en-GB" dirty="0" smtClean="0">
              <a:solidFill>
                <a:schemeClr val="tx1"/>
              </a:solidFill>
              <a:latin typeface="Avenir Next"/>
            </a:rPr>
            <a:t>Sometimes the body does not like them</a:t>
          </a:r>
          <a:endParaRPr lang="en-US" dirty="0">
            <a:solidFill>
              <a:schemeClr val="tx1"/>
            </a:solidFill>
          </a:endParaRPr>
        </a:p>
      </dgm:t>
    </dgm:pt>
    <dgm:pt modelId="{7F8F652F-30FE-1849-A991-922862132138}" type="parTrans" cxnId="{AF740163-29BE-F442-AD1C-DDFD7FA3FB02}">
      <dgm:prSet/>
      <dgm:spPr/>
      <dgm:t>
        <a:bodyPr/>
        <a:lstStyle/>
        <a:p>
          <a:endParaRPr lang="en-US"/>
        </a:p>
      </dgm:t>
    </dgm:pt>
    <dgm:pt modelId="{ABFB7E90-15F1-EA46-993C-4A62368C4693}" type="sibTrans" cxnId="{AF740163-29BE-F442-AD1C-DDFD7FA3FB02}">
      <dgm:prSet/>
      <dgm:spPr/>
      <dgm:t>
        <a:bodyPr/>
        <a:lstStyle/>
        <a:p>
          <a:endParaRPr lang="en-US"/>
        </a:p>
      </dgm:t>
    </dgm:pt>
    <dgm:pt modelId="{DDE6136F-0299-0E4D-83CC-CE3BE83B7C35}" type="pres">
      <dgm:prSet presAssocID="{00EC64C0-A846-D44D-890A-B4BEE06659A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0DB7B2-28B1-024C-AB88-209CB2EF12AE}" type="pres">
      <dgm:prSet presAssocID="{04AE9EA1-A5D4-ED49-874F-29E8FE8AB7B6}" presName="compNode" presStyleCnt="0"/>
      <dgm:spPr/>
    </dgm:pt>
    <dgm:pt modelId="{C30CECD8-1A31-3D4F-930B-B83FD2CF694B}" type="pres">
      <dgm:prSet presAssocID="{04AE9EA1-A5D4-ED49-874F-29E8FE8AB7B6}" presName="aNode" presStyleLbl="bgShp" presStyleIdx="0" presStyleCnt="2"/>
      <dgm:spPr/>
      <dgm:t>
        <a:bodyPr/>
        <a:lstStyle/>
        <a:p>
          <a:endParaRPr lang="en-US"/>
        </a:p>
      </dgm:t>
    </dgm:pt>
    <dgm:pt modelId="{A2DD14EE-8B66-DC42-AC43-08309ED82572}" type="pres">
      <dgm:prSet presAssocID="{04AE9EA1-A5D4-ED49-874F-29E8FE8AB7B6}" presName="textNode" presStyleLbl="bgShp" presStyleIdx="0" presStyleCnt="2"/>
      <dgm:spPr/>
      <dgm:t>
        <a:bodyPr/>
        <a:lstStyle/>
        <a:p>
          <a:endParaRPr lang="en-US"/>
        </a:p>
      </dgm:t>
    </dgm:pt>
    <dgm:pt modelId="{C4E0EF78-6DD7-B646-9DD0-6DEEE77A824D}" type="pres">
      <dgm:prSet presAssocID="{04AE9EA1-A5D4-ED49-874F-29E8FE8AB7B6}" presName="compChildNode" presStyleCnt="0"/>
      <dgm:spPr/>
    </dgm:pt>
    <dgm:pt modelId="{017B833F-8D0C-C644-A699-9EBAC41188F5}" type="pres">
      <dgm:prSet presAssocID="{04AE9EA1-A5D4-ED49-874F-29E8FE8AB7B6}" presName="theInnerList" presStyleCnt="0"/>
      <dgm:spPr/>
    </dgm:pt>
    <dgm:pt modelId="{22D7CC07-5696-E94E-939F-D5C5818F6EC4}" type="pres">
      <dgm:prSet presAssocID="{1B415666-ADA6-284C-AB57-82C07DBD851A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0E63BC-D23E-5340-805E-F2491C54669C}" type="pres">
      <dgm:prSet presAssocID="{04AE9EA1-A5D4-ED49-874F-29E8FE8AB7B6}" presName="aSpace" presStyleCnt="0"/>
      <dgm:spPr/>
    </dgm:pt>
    <dgm:pt modelId="{9ABB03B2-5EAE-A443-9843-F98327CAA816}" type="pres">
      <dgm:prSet presAssocID="{DC60C65E-26E7-FF4D-BD75-37E73A46A0DB}" presName="compNode" presStyleCnt="0"/>
      <dgm:spPr/>
    </dgm:pt>
    <dgm:pt modelId="{1A7620F1-BF8C-4E42-B172-9A0D5B570694}" type="pres">
      <dgm:prSet presAssocID="{DC60C65E-26E7-FF4D-BD75-37E73A46A0DB}" presName="aNode" presStyleLbl="bgShp" presStyleIdx="1" presStyleCnt="2"/>
      <dgm:spPr/>
      <dgm:t>
        <a:bodyPr/>
        <a:lstStyle/>
        <a:p>
          <a:endParaRPr lang="en-US"/>
        </a:p>
      </dgm:t>
    </dgm:pt>
    <dgm:pt modelId="{AB059DC2-9158-B74A-93A1-3AF405FF3035}" type="pres">
      <dgm:prSet presAssocID="{DC60C65E-26E7-FF4D-BD75-37E73A46A0DB}" presName="textNode" presStyleLbl="bgShp" presStyleIdx="1" presStyleCnt="2"/>
      <dgm:spPr/>
      <dgm:t>
        <a:bodyPr/>
        <a:lstStyle/>
        <a:p>
          <a:endParaRPr lang="en-US"/>
        </a:p>
      </dgm:t>
    </dgm:pt>
    <dgm:pt modelId="{9383C3D8-2907-CD44-92F6-A7BC9A5A33D5}" type="pres">
      <dgm:prSet presAssocID="{DC60C65E-26E7-FF4D-BD75-37E73A46A0DB}" presName="compChildNode" presStyleCnt="0"/>
      <dgm:spPr/>
    </dgm:pt>
    <dgm:pt modelId="{9DB9EF97-4CB7-8643-A7FC-9857776F76DB}" type="pres">
      <dgm:prSet presAssocID="{DC60C65E-26E7-FF4D-BD75-37E73A46A0DB}" presName="theInnerList" presStyleCnt="0"/>
      <dgm:spPr/>
    </dgm:pt>
    <dgm:pt modelId="{6607DF4B-37A4-4F4A-9C79-7F4960C2DC73}" type="pres">
      <dgm:prSet presAssocID="{2296E643-6D34-CC4E-94AB-DB5738FCC080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740AA7-8149-6B4F-B964-BE9D894C3DDD}" type="presOf" srcId="{04AE9EA1-A5D4-ED49-874F-29E8FE8AB7B6}" destId="{A2DD14EE-8B66-DC42-AC43-08309ED82572}" srcOrd="1" destOrd="0" presId="urn:microsoft.com/office/officeart/2005/8/layout/lProcess2"/>
    <dgm:cxn modelId="{06BE25E0-1C5A-5C41-812D-6D103DB69110}" srcId="{00EC64C0-A846-D44D-890A-B4BEE06659A5}" destId="{DC60C65E-26E7-FF4D-BD75-37E73A46A0DB}" srcOrd="1" destOrd="0" parTransId="{A0D66085-630E-6440-ACDD-B720B65B834D}" sibTransId="{BF8874F7-B62B-C948-872B-692FB5EA4BAD}"/>
    <dgm:cxn modelId="{5D09B022-CD04-8647-9CE4-5034B386C5F9}" type="presOf" srcId="{DC60C65E-26E7-FF4D-BD75-37E73A46A0DB}" destId="{1A7620F1-BF8C-4E42-B172-9A0D5B570694}" srcOrd="0" destOrd="0" presId="urn:microsoft.com/office/officeart/2005/8/layout/lProcess2"/>
    <dgm:cxn modelId="{B5A3691A-B50C-5C40-AB10-48822EFDA73B}" srcId="{00EC64C0-A846-D44D-890A-B4BEE06659A5}" destId="{04AE9EA1-A5D4-ED49-874F-29E8FE8AB7B6}" srcOrd="0" destOrd="0" parTransId="{5DDC1E7D-664B-8342-B2EA-E6D4123E7FFE}" sibTransId="{22573FCD-EBAC-CE4E-9462-F2973562C791}"/>
    <dgm:cxn modelId="{6EA2E084-B80C-8643-874A-52F2FA47C681}" type="presOf" srcId="{1B415666-ADA6-284C-AB57-82C07DBD851A}" destId="{22D7CC07-5696-E94E-939F-D5C5818F6EC4}" srcOrd="0" destOrd="0" presId="urn:microsoft.com/office/officeart/2005/8/layout/lProcess2"/>
    <dgm:cxn modelId="{05657EF5-B3A7-B64E-9596-202179FB82C2}" type="presOf" srcId="{04AE9EA1-A5D4-ED49-874F-29E8FE8AB7B6}" destId="{C30CECD8-1A31-3D4F-930B-B83FD2CF694B}" srcOrd="0" destOrd="0" presId="urn:microsoft.com/office/officeart/2005/8/layout/lProcess2"/>
    <dgm:cxn modelId="{AF740163-29BE-F442-AD1C-DDFD7FA3FB02}" srcId="{DC60C65E-26E7-FF4D-BD75-37E73A46A0DB}" destId="{2296E643-6D34-CC4E-94AB-DB5738FCC080}" srcOrd="0" destOrd="0" parTransId="{7F8F652F-30FE-1849-A991-922862132138}" sibTransId="{ABFB7E90-15F1-EA46-993C-4A62368C4693}"/>
    <dgm:cxn modelId="{66895955-6696-A64B-9E7C-6F8994B57F33}" type="presOf" srcId="{DC60C65E-26E7-FF4D-BD75-37E73A46A0DB}" destId="{AB059DC2-9158-B74A-93A1-3AF405FF3035}" srcOrd="1" destOrd="0" presId="urn:microsoft.com/office/officeart/2005/8/layout/lProcess2"/>
    <dgm:cxn modelId="{7DDCAB66-B596-374A-9B60-1A0F03D67F81}" srcId="{04AE9EA1-A5D4-ED49-874F-29E8FE8AB7B6}" destId="{1B415666-ADA6-284C-AB57-82C07DBD851A}" srcOrd="0" destOrd="0" parTransId="{B13EA83A-7E51-3B48-88EC-4A5399DAFB0A}" sibTransId="{C3DC75E0-D9B2-C14A-9E42-861F7B8EE0D3}"/>
    <dgm:cxn modelId="{5B6F0E58-D872-E843-BCC4-23299D28314D}" type="presOf" srcId="{00EC64C0-A846-D44D-890A-B4BEE06659A5}" destId="{DDE6136F-0299-0E4D-83CC-CE3BE83B7C35}" srcOrd="0" destOrd="0" presId="urn:microsoft.com/office/officeart/2005/8/layout/lProcess2"/>
    <dgm:cxn modelId="{948B6AC0-2911-974E-A59E-4F67882DA32C}" type="presOf" srcId="{2296E643-6D34-CC4E-94AB-DB5738FCC080}" destId="{6607DF4B-37A4-4F4A-9C79-7F4960C2DC73}" srcOrd="0" destOrd="0" presId="urn:microsoft.com/office/officeart/2005/8/layout/lProcess2"/>
    <dgm:cxn modelId="{A38ACF25-2C9E-BC42-B0C6-23302774D15F}" type="presParOf" srcId="{DDE6136F-0299-0E4D-83CC-CE3BE83B7C35}" destId="{930DB7B2-28B1-024C-AB88-209CB2EF12AE}" srcOrd="0" destOrd="0" presId="urn:microsoft.com/office/officeart/2005/8/layout/lProcess2"/>
    <dgm:cxn modelId="{3272B3FD-D924-4641-8859-3C9A3646B59C}" type="presParOf" srcId="{930DB7B2-28B1-024C-AB88-209CB2EF12AE}" destId="{C30CECD8-1A31-3D4F-930B-B83FD2CF694B}" srcOrd="0" destOrd="0" presId="urn:microsoft.com/office/officeart/2005/8/layout/lProcess2"/>
    <dgm:cxn modelId="{842C780B-C7E9-6A48-BDA5-23AF3B3E615E}" type="presParOf" srcId="{930DB7B2-28B1-024C-AB88-209CB2EF12AE}" destId="{A2DD14EE-8B66-DC42-AC43-08309ED82572}" srcOrd="1" destOrd="0" presId="urn:microsoft.com/office/officeart/2005/8/layout/lProcess2"/>
    <dgm:cxn modelId="{24204C75-70CA-8447-9A66-B926A503F2C0}" type="presParOf" srcId="{930DB7B2-28B1-024C-AB88-209CB2EF12AE}" destId="{C4E0EF78-6DD7-B646-9DD0-6DEEE77A824D}" srcOrd="2" destOrd="0" presId="urn:microsoft.com/office/officeart/2005/8/layout/lProcess2"/>
    <dgm:cxn modelId="{4D781B1F-912F-C845-9A0B-6262B99ADB52}" type="presParOf" srcId="{C4E0EF78-6DD7-B646-9DD0-6DEEE77A824D}" destId="{017B833F-8D0C-C644-A699-9EBAC41188F5}" srcOrd="0" destOrd="0" presId="urn:microsoft.com/office/officeart/2005/8/layout/lProcess2"/>
    <dgm:cxn modelId="{ABE6AF0A-1EBE-484E-85EC-CDA48AED336E}" type="presParOf" srcId="{017B833F-8D0C-C644-A699-9EBAC41188F5}" destId="{22D7CC07-5696-E94E-939F-D5C5818F6EC4}" srcOrd="0" destOrd="0" presId="urn:microsoft.com/office/officeart/2005/8/layout/lProcess2"/>
    <dgm:cxn modelId="{E42C4215-A928-734C-B663-371C1FC8AFC4}" type="presParOf" srcId="{DDE6136F-0299-0E4D-83CC-CE3BE83B7C35}" destId="{280E63BC-D23E-5340-805E-F2491C54669C}" srcOrd="1" destOrd="0" presId="urn:microsoft.com/office/officeart/2005/8/layout/lProcess2"/>
    <dgm:cxn modelId="{23140190-A64A-9F4B-AF68-E46644C72951}" type="presParOf" srcId="{DDE6136F-0299-0E4D-83CC-CE3BE83B7C35}" destId="{9ABB03B2-5EAE-A443-9843-F98327CAA816}" srcOrd="2" destOrd="0" presId="urn:microsoft.com/office/officeart/2005/8/layout/lProcess2"/>
    <dgm:cxn modelId="{E461D97F-7329-904E-8490-A09F6387730D}" type="presParOf" srcId="{9ABB03B2-5EAE-A443-9843-F98327CAA816}" destId="{1A7620F1-BF8C-4E42-B172-9A0D5B570694}" srcOrd="0" destOrd="0" presId="urn:microsoft.com/office/officeart/2005/8/layout/lProcess2"/>
    <dgm:cxn modelId="{8A152D95-D5FC-E641-92DA-8B90DADBA315}" type="presParOf" srcId="{9ABB03B2-5EAE-A443-9843-F98327CAA816}" destId="{AB059DC2-9158-B74A-93A1-3AF405FF3035}" srcOrd="1" destOrd="0" presId="urn:microsoft.com/office/officeart/2005/8/layout/lProcess2"/>
    <dgm:cxn modelId="{7E78B00D-0F50-774A-8E20-E8B02668283F}" type="presParOf" srcId="{9ABB03B2-5EAE-A443-9843-F98327CAA816}" destId="{9383C3D8-2907-CD44-92F6-A7BC9A5A33D5}" srcOrd="2" destOrd="0" presId="urn:microsoft.com/office/officeart/2005/8/layout/lProcess2"/>
    <dgm:cxn modelId="{40C35437-276E-8143-A1BD-446353E586F8}" type="presParOf" srcId="{9383C3D8-2907-CD44-92F6-A7BC9A5A33D5}" destId="{9DB9EF97-4CB7-8643-A7FC-9857776F76DB}" srcOrd="0" destOrd="0" presId="urn:microsoft.com/office/officeart/2005/8/layout/lProcess2"/>
    <dgm:cxn modelId="{CB9A0967-110E-F041-A7D2-45C255D47FCD}" type="presParOf" srcId="{9DB9EF97-4CB7-8643-A7FC-9857776F76DB}" destId="{6607DF4B-37A4-4F4A-9C79-7F4960C2DC73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1A7A47-D3CE-E444-AB74-0AD53F2706CD}" type="doc">
      <dgm:prSet loTypeId="urn:microsoft.com/office/officeart/2005/8/layout/hProcess9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A07766-7FF1-6940-9214-22B8DE257CD0}">
      <dgm:prSet custT="1"/>
      <dgm:spPr>
        <a:solidFill>
          <a:schemeClr val="accent6">
            <a:lumMod val="50000"/>
          </a:schemeClr>
        </a:solidFill>
        <a:scene3d>
          <a:camera prst="orthographicFront"/>
          <a:lightRig rig="flood" dir="t"/>
        </a:scene3d>
        <a:sp3d prstMaterial="plastic">
          <a:bevelT w="139700" h="152400"/>
          <a:bevelB w="152400" h="146050"/>
        </a:sp3d>
      </dgm:spPr>
      <dgm:t>
        <a:bodyPr/>
        <a:lstStyle/>
        <a:p>
          <a:pPr rtl="0"/>
          <a:r>
            <a:rPr lang="en-US" sz="2400" dirty="0" smtClean="0"/>
            <a:t>Biomaterial</a:t>
          </a:r>
          <a:endParaRPr lang="en-US" sz="2400" dirty="0"/>
        </a:p>
      </dgm:t>
    </dgm:pt>
    <dgm:pt modelId="{21DD2961-D082-6646-9A36-AA1295AA54DB}" type="parTrans" cxnId="{ED2FC2D8-476D-AA4A-B7D8-6F72CB0A6054}">
      <dgm:prSet/>
      <dgm:spPr/>
      <dgm:t>
        <a:bodyPr/>
        <a:lstStyle/>
        <a:p>
          <a:endParaRPr lang="en-US"/>
        </a:p>
      </dgm:t>
    </dgm:pt>
    <dgm:pt modelId="{5CEBAFB8-E3CF-234D-B271-9A52A0557B17}" type="sibTrans" cxnId="{ED2FC2D8-476D-AA4A-B7D8-6F72CB0A6054}">
      <dgm:prSet/>
      <dgm:spPr/>
      <dgm:t>
        <a:bodyPr/>
        <a:lstStyle/>
        <a:p>
          <a:endParaRPr lang="en-US"/>
        </a:p>
      </dgm:t>
    </dgm:pt>
    <dgm:pt modelId="{864B100D-D0DE-6845-ABB8-B027C21154F3}">
      <dgm:prSet/>
      <dgm:spPr>
        <a:solidFill>
          <a:schemeClr val="tx2">
            <a:lumMod val="75000"/>
          </a:schemeClr>
        </a:solidFill>
        <a:scene3d>
          <a:camera prst="orthographicFront"/>
          <a:lightRig rig="harsh" dir="t"/>
        </a:scene3d>
        <a:sp3d prstMaterial="plastic">
          <a:bevelT w="165100" h="158750"/>
          <a:bevelB w="152400" h="152400"/>
        </a:sp3d>
      </dgm:spPr>
      <dgm:t>
        <a:bodyPr/>
        <a:lstStyle/>
        <a:p>
          <a:pPr rtl="0"/>
          <a:r>
            <a:rPr lang="en-IE" dirty="0" smtClean="0">
              <a:latin typeface="Avenir Next"/>
            </a:rPr>
            <a:t>½ Teaspoon </a:t>
          </a:r>
          <a:r>
            <a:rPr lang="en-IE" dirty="0" err="1" smtClean="0">
              <a:latin typeface="Avenir Next"/>
            </a:rPr>
            <a:t>Optrex</a:t>
          </a:r>
          <a:r>
            <a:rPr lang="en-IE" dirty="0" smtClean="0">
              <a:latin typeface="Avenir Next"/>
            </a:rPr>
            <a:t> eyewash</a:t>
          </a:r>
        </a:p>
      </dgm:t>
    </dgm:pt>
    <dgm:pt modelId="{8D3FFA9D-40D3-754B-944D-76F1FB2CFD4E}" type="sibTrans" cxnId="{A12457B1-9938-F245-93A8-395D1269C029}">
      <dgm:prSet/>
      <dgm:spPr/>
      <dgm:t>
        <a:bodyPr/>
        <a:lstStyle/>
        <a:p>
          <a:endParaRPr lang="en-US"/>
        </a:p>
      </dgm:t>
    </dgm:pt>
    <dgm:pt modelId="{DDFEC06F-79EE-C04F-8FB7-0BE23793E510}" type="parTrans" cxnId="{A12457B1-9938-F245-93A8-395D1269C029}">
      <dgm:prSet/>
      <dgm:spPr/>
      <dgm:t>
        <a:bodyPr/>
        <a:lstStyle/>
        <a:p>
          <a:endParaRPr lang="en-US"/>
        </a:p>
      </dgm:t>
    </dgm:pt>
    <dgm:pt modelId="{01DE8C11-91AF-B042-818D-37E5F5736F68}">
      <dgm:prSet/>
      <dgm:spPr>
        <a:solidFill>
          <a:srgbClr val="102A0E"/>
        </a:solidFill>
        <a:scene3d>
          <a:camera prst="orthographicFront"/>
          <a:lightRig rig="brightRoom" dir="t"/>
        </a:scene3d>
        <a:sp3d prstMaterial="plastic">
          <a:bevelT w="139700" h="139700"/>
          <a:bevelB w="139700" h="139700"/>
        </a:sp3d>
      </dgm:spPr>
      <dgm:t>
        <a:bodyPr/>
        <a:lstStyle/>
        <a:p>
          <a:pPr rtl="0"/>
          <a:r>
            <a:rPr lang="en-IE" dirty="0" smtClean="0">
              <a:latin typeface="Avenir Next"/>
            </a:rPr>
            <a:t>½ Cup PVA glue</a:t>
          </a:r>
        </a:p>
      </dgm:t>
    </dgm:pt>
    <dgm:pt modelId="{75642F20-D009-A144-9927-25C962D2F634}" type="sibTrans" cxnId="{F56E914E-545F-1244-B58B-636C684665F9}">
      <dgm:prSet/>
      <dgm:spPr/>
      <dgm:t>
        <a:bodyPr/>
        <a:lstStyle/>
        <a:p>
          <a:endParaRPr lang="en-US"/>
        </a:p>
      </dgm:t>
    </dgm:pt>
    <dgm:pt modelId="{36594536-AEFE-A84C-B28C-13486ACB7E7A}" type="parTrans" cxnId="{F56E914E-545F-1244-B58B-636C684665F9}">
      <dgm:prSet/>
      <dgm:spPr/>
      <dgm:t>
        <a:bodyPr/>
        <a:lstStyle/>
        <a:p>
          <a:endParaRPr lang="en-US"/>
        </a:p>
      </dgm:t>
    </dgm:pt>
    <dgm:pt modelId="{6C137212-A7DF-F44B-B030-89BBE5688A90}">
      <dgm:prSet/>
      <dgm:spPr>
        <a:solidFill>
          <a:schemeClr val="bg2">
            <a:lumMod val="75000"/>
          </a:schemeClr>
        </a:solidFill>
        <a:scene3d>
          <a:camera prst="orthographicFront"/>
          <a:lightRig rig="flood" dir="t"/>
        </a:scene3d>
        <a:sp3d prstMaterial="plastic">
          <a:bevelT w="139700" h="139700"/>
          <a:bevelB w="139700" h="139700"/>
        </a:sp3d>
      </dgm:spPr>
      <dgm:t>
        <a:bodyPr/>
        <a:lstStyle/>
        <a:p>
          <a:pPr rtl="0"/>
          <a:r>
            <a:rPr lang="en-IE" dirty="0" smtClean="0">
              <a:latin typeface="Avenir Next"/>
            </a:rPr>
            <a:t>1 Teaspoon bread soda</a:t>
          </a:r>
        </a:p>
      </dgm:t>
    </dgm:pt>
    <dgm:pt modelId="{F81585FF-C6EE-AA4A-8CEF-E2E31F9AEABD}" type="sibTrans" cxnId="{6AFBDBF9-FF3C-DA48-9B35-D9CD1F0853E3}">
      <dgm:prSet/>
      <dgm:spPr/>
      <dgm:t>
        <a:bodyPr/>
        <a:lstStyle/>
        <a:p>
          <a:endParaRPr lang="en-US"/>
        </a:p>
      </dgm:t>
    </dgm:pt>
    <dgm:pt modelId="{769BD51E-FBD0-6A4D-8FDF-F2631AF622F0}" type="parTrans" cxnId="{6AFBDBF9-FF3C-DA48-9B35-D9CD1F0853E3}">
      <dgm:prSet/>
      <dgm:spPr/>
      <dgm:t>
        <a:bodyPr/>
        <a:lstStyle/>
        <a:p>
          <a:endParaRPr lang="en-US"/>
        </a:p>
      </dgm:t>
    </dgm:pt>
    <dgm:pt modelId="{89351CAB-18F1-D443-9739-A9A3BA81F102}">
      <dgm:prSet/>
      <dgm:spPr>
        <a:solidFill>
          <a:schemeClr val="accent2">
            <a:lumMod val="50000"/>
          </a:schemeClr>
        </a:solidFill>
        <a:scene3d>
          <a:camera prst="orthographicFront"/>
          <a:lightRig rig="flood" dir="t"/>
        </a:scene3d>
        <a:sp3d contourW="12700" prstMaterial="plastic">
          <a:bevelT w="146050" h="139700"/>
          <a:bevelB w="139700" h="146050"/>
          <a:contourClr>
            <a:schemeClr val="accent2"/>
          </a:contourClr>
        </a:sp3d>
      </dgm:spPr>
      <dgm:t>
        <a:bodyPr/>
        <a:lstStyle/>
        <a:p>
          <a:pPr rtl="0"/>
          <a:r>
            <a:rPr lang="en-IE" b="0" dirty="0" smtClean="0">
              <a:latin typeface="Avenir Next"/>
            </a:rPr>
            <a:t>2 Tablespoons paint</a:t>
          </a:r>
        </a:p>
      </dgm:t>
    </dgm:pt>
    <dgm:pt modelId="{44C59166-B86B-3740-87EF-9C4D8ECD479B}" type="sibTrans" cxnId="{8625E37C-6969-5C44-A8A3-BB526790E7E8}">
      <dgm:prSet/>
      <dgm:spPr/>
      <dgm:t>
        <a:bodyPr/>
        <a:lstStyle/>
        <a:p>
          <a:endParaRPr lang="en-US"/>
        </a:p>
      </dgm:t>
    </dgm:pt>
    <dgm:pt modelId="{53E9077C-2813-B043-B8E3-3AD0F62077B8}" type="parTrans" cxnId="{8625E37C-6969-5C44-A8A3-BB526790E7E8}">
      <dgm:prSet/>
      <dgm:spPr/>
      <dgm:t>
        <a:bodyPr/>
        <a:lstStyle/>
        <a:p>
          <a:endParaRPr lang="en-US"/>
        </a:p>
      </dgm:t>
    </dgm:pt>
    <dgm:pt modelId="{ECB48832-0B49-594F-8A75-EB5E9AC93142}" type="pres">
      <dgm:prSet presAssocID="{841A7A47-D3CE-E444-AB74-0AD53F2706C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21EF08-174E-B54B-BFFF-D10F1828EC7E}" type="pres">
      <dgm:prSet presAssocID="{841A7A47-D3CE-E444-AB74-0AD53F2706CD}" presName="arrow" presStyleLbl="bgShp" presStyleIdx="0" presStyleCn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52400" prst="riblet"/>
          <a:bevelB w="158750" prst="riblet"/>
        </a:sp3d>
      </dgm:spPr>
      <dgm:t>
        <a:bodyPr/>
        <a:lstStyle/>
        <a:p>
          <a:endParaRPr lang="en-US"/>
        </a:p>
      </dgm:t>
    </dgm:pt>
    <dgm:pt modelId="{47A75702-EF13-1448-8814-D65E7EDF7EBB}" type="pres">
      <dgm:prSet presAssocID="{841A7A47-D3CE-E444-AB74-0AD53F2706CD}" presName="linearProcess" presStyleCnt="0"/>
      <dgm:spPr/>
    </dgm:pt>
    <dgm:pt modelId="{677A870C-2E13-394D-A77E-F8388542B3DA}" type="pres">
      <dgm:prSet presAssocID="{01DE8C11-91AF-B042-818D-37E5F5736F6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E7B6C-94D7-C944-9FAE-62F814FDA871}" type="pres">
      <dgm:prSet presAssocID="{75642F20-D009-A144-9927-25C962D2F634}" presName="sibTrans" presStyleCnt="0"/>
      <dgm:spPr/>
    </dgm:pt>
    <dgm:pt modelId="{62DBB2AC-FEFC-514E-823E-8F4C0B043B88}" type="pres">
      <dgm:prSet presAssocID="{89351CAB-18F1-D443-9739-A9A3BA81F102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5FF1C-6968-E64E-8799-E0FB7D94B252}" type="pres">
      <dgm:prSet presAssocID="{44C59166-B86B-3740-87EF-9C4D8ECD479B}" presName="sibTrans" presStyleCnt="0"/>
      <dgm:spPr/>
    </dgm:pt>
    <dgm:pt modelId="{25081A0E-074E-2B43-AB16-A12EA1E50BBA}" type="pres">
      <dgm:prSet presAssocID="{6C137212-A7DF-F44B-B030-89BBE5688A9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E5F9C-AD88-944C-9A07-350C7C1B83EC}" type="pres">
      <dgm:prSet presAssocID="{F81585FF-C6EE-AA4A-8CEF-E2E31F9AEABD}" presName="sibTrans" presStyleCnt="0"/>
      <dgm:spPr/>
    </dgm:pt>
    <dgm:pt modelId="{9A8EB251-57E2-DE41-8135-950B5C7C2D26}" type="pres">
      <dgm:prSet presAssocID="{864B100D-D0DE-6845-ABB8-B027C21154F3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B6716-2D49-2846-94CC-4BEC547560CA}" type="pres">
      <dgm:prSet presAssocID="{8D3FFA9D-40D3-754B-944D-76F1FB2CFD4E}" presName="sibTrans" presStyleCnt="0"/>
      <dgm:spPr/>
    </dgm:pt>
    <dgm:pt modelId="{286962AA-614E-B041-A862-1EB6BFBA1F2E}" type="pres">
      <dgm:prSet presAssocID="{F3A07766-7FF1-6940-9214-22B8DE257CD0}" presName="textNode" presStyleLbl="node1" presStyleIdx="4" presStyleCnt="5" custScaleX="1188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B55813-4B95-4CEE-AB50-3580FAACA23A}" type="presOf" srcId="{841A7A47-D3CE-E444-AB74-0AD53F2706CD}" destId="{ECB48832-0B49-594F-8A75-EB5E9AC93142}" srcOrd="0" destOrd="0" presId="urn:microsoft.com/office/officeart/2005/8/layout/hProcess9"/>
    <dgm:cxn modelId="{6AFBDBF9-FF3C-DA48-9B35-D9CD1F0853E3}" srcId="{841A7A47-D3CE-E444-AB74-0AD53F2706CD}" destId="{6C137212-A7DF-F44B-B030-89BBE5688A90}" srcOrd="2" destOrd="0" parTransId="{769BD51E-FBD0-6A4D-8FDF-F2631AF622F0}" sibTransId="{F81585FF-C6EE-AA4A-8CEF-E2E31F9AEABD}"/>
    <dgm:cxn modelId="{ED2FC2D8-476D-AA4A-B7D8-6F72CB0A6054}" srcId="{841A7A47-D3CE-E444-AB74-0AD53F2706CD}" destId="{F3A07766-7FF1-6940-9214-22B8DE257CD0}" srcOrd="4" destOrd="0" parTransId="{21DD2961-D082-6646-9A36-AA1295AA54DB}" sibTransId="{5CEBAFB8-E3CF-234D-B271-9A52A0557B17}"/>
    <dgm:cxn modelId="{A12457B1-9938-F245-93A8-395D1269C029}" srcId="{841A7A47-D3CE-E444-AB74-0AD53F2706CD}" destId="{864B100D-D0DE-6845-ABB8-B027C21154F3}" srcOrd="3" destOrd="0" parTransId="{DDFEC06F-79EE-C04F-8FB7-0BE23793E510}" sibTransId="{8D3FFA9D-40D3-754B-944D-76F1FB2CFD4E}"/>
    <dgm:cxn modelId="{42FA006B-DDF9-4D04-B17D-CC40D8ED1D20}" type="presOf" srcId="{89351CAB-18F1-D443-9739-A9A3BA81F102}" destId="{62DBB2AC-FEFC-514E-823E-8F4C0B043B88}" srcOrd="0" destOrd="0" presId="urn:microsoft.com/office/officeart/2005/8/layout/hProcess9"/>
    <dgm:cxn modelId="{8F6E182A-EC90-49AA-9AD4-B27B1EF1BCFD}" type="presOf" srcId="{864B100D-D0DE-6845-ABB8-B027C21154F3}" destId="{9A8EB251-57E2-DE41-8135-950B5C7C2D26}" srcOrd="0" destOrd="0" presId="urn:microsoft.com/office/officeart/2005/8/layout/hProcess9"/>
    <dgm:cxn modelId="{FA11F328-5FE9-41ED-A54F-5122032204C3}" type="presOf" srcId="{6C137212-A7DF-F44B-B030-89BBE5688A90}" destId="{25081A0E-074E-2B43-AB16-A12EA1E50BBA}" srcOrd="0" destOrd="0" presId="urn:microsoft.com/office/officeart/2005/8/layout/hProcess9"/>
    <dgm:cxn modelId="{F56E914E-545F-1244-B58B-636C684665F9}" srcId="{841A7A47-D3CE-E444-AB74-0AD53F2706CD}" destId="{01DE8C11-91AF-B042-818D-37E5F5736F68}" srcOrd="0" destOrd="0" parTransId="{36594536-AEFE-A84C-B28C-13486ACB7E7A}" sibTransId="{75642F20-D009-A144-9927-25C962D2F634}"/>
    <dgm:cxn modelId="{FE01D06E-9D72-4956-8823-A34A703A18AD}" type="presOf" srcId="{F3A07766-7FF1-6940-9214-22B8DE257CD0}" destId="{286962AA-614E-B041-A862-1EB6BFBA1F2E}" srcOrd="0" destOrd="0" presId="urn:microsoft.com/office/officeart/2005/8/layout/hProcess9"/>
    <dgm:cxn modelId="{8625E37C-6969-5C44-A8A3-BB526790E7E8}" srcId="{841A7A47-D3CE-E444-AB74-0AD53F2706CD}" destId="{89351CAB-18F1-D443-9739-A9A3BA81F102}" srcOrd="1" destOrd="0" parTransId="{53E9077C-2813-B043-B8E3-3AD0F62077B8}" sibTransId="{44C59166-B86B-3740-87EF-9C4D8ECD479B}"/>
    <dgm:cxn modelId="{9A986BEB-F3B8-4880-825E-937E9C3A3129}" type="presOf" srcId="{01DE8C11-91AF-B042-818D-37E5F5736F68}" destId="{677A870C-2E13-394D-A77E-F8388542B3DA}" srcOrd="0" destOrd="0" presId="urn:microsoft.com/office/officeart/2005/8/layout/hProcess9"/>
    <dgm:cxn modelId="{7C38AA30-4B98-4E70-89EC-0545A6A992C0}" type="presParOf" srcId="{ECB48832-0B49-594F-8A75-EB5E9AC93142}" destId="{1E21EF08-174E-B54B-BFFF-D10F1828EC7E}" srcOrd="0" destOrd="0" presId="urn:microsoft.com/office/officeart/2005/8/layout/hProcess9"/>
    <dgm:cxn modelId="{E3B4445D-295C-48D6-A352-31EBEAABC992}" type="presParOf" srcId="{ECB48832-0B49-594F-8A75-EB5E9AC93142}" destId="{47A75702-EF13-1448-8814-D65E7EDF7EBB}" srcOrd="1" destOrd="0" presId="urn:microsoft.com/office/officeart/2005/8/layout/hProcess9"/>
    <dgm:cxn modelId="{FF800F2B-8208-43C3-B339-1582FEC90A33}" type="presParOf" srcId="{47A75702-EF13-1448-8814-D65E7EDF7EBB}" destId="{677A870C-2E13-394D-A77E-F8388542B3DA}" srcOrd="0" destOrd="0" presId="urn:microsoft.com/office/officeart/2005/8/layout/hProcess9"/>
    <dgm:cxn modelId="{E0BAE501-C188-40AE-82F2-86B88A4F4820}" type="presParOf" srcId="{47A75702-EF13-1448-8814-D65E7EDF7EBB}" destId="{78EE7B6C-94D7-C944-9FAE-62F814FDA871}" srcOrd="1" destOrd="0" presId="urn:microsoft.com/office/officeart/2005/8/layout/hProcess9"/>
    <dgm:cxn modelId="{D9C54429-5B3C-437C-B375-478ECAAF225F}" type="presParOf" srcId="{47A75702-EF13-1448-8814-D65E7EDF7EBB}" destId="{62DBB2AC-FEFC-514E-823E-8F4C0B043B88}" srcOrd="2" destOrd="0" presId="urn:microsoft.com/office/officeart/2005/8/layout/hProcess9"/>
    <dgm:cxn modelId="{2448CE0A-1F81-477F-BD99-520C7B5003C0}" type="presParOf" srcId="{47A75702-EF13-1448-8814-D65E7EDF7EBB}" destId="{EC05FF1C-6968-E64E-8799-E0FB7D94B252}" srcOrd="3" destOrd="0" presId="urn:microsoft.com/office/officeart/2005/8/layout/hProcess9"/>
    <dgm:cxn modelId="{EA67F183-29B3-4599-99EF-B2E523F714ED}" type="presParOf" srcId="{47A75702-EF13-1448-8814-D65E7EDF7EBB}" destId="{25081A0E-074E-2B43-AB16-A12EA1E50BBA}" srcOrd="4" destOrd="0" presId="urn:microsoft.com/office/officeart/2005/8/layout/hProcess9"/>
    <dgm:cxn modelId="{D257C795-61BD-45EF-9556-700D7584E569}" type="presParOf" srcId="{47A75702-EF13-1448-8814-D65E7EDF7EBB}" destId="{952E5F9C-AD88-944C-9A07-350C7C1B83EC}" srcOrd="5" destOrd="0" presId="urn:microsoft.com/office/officeart/2005/8/layout/hProcess9"/>
    <dgm:cxn modelId="{9C957C09-D31A-4FB4-91FB-1B87D2E84CFE}" type="presParOf" srcId="{47A75702-EF13-1448-8814-D65E7EDF7EBB}" destId="{9A8EB251-57E2-DE41-8135-950B5C7C2D26}" srcOrd="6" destOrd="0" presId="urn:microsoft.com/office/officeart/2005/8/layout/hProcess9"/>
    <dgm:cxn modelId="{0EBFA2A3-8A13-409C-87E7-48402CDB54A6}" type="presParOf" srcId="{47A75702-EF13-1448-8814-D65E7EDF7EBB}" destId="{381B6716-2D49-2846-94CC-4BEC547560CA}" srcOrd="7" destOrd="0" presId="urn:microsoft.com/office/officeart/2005/8/layout/hProcess9"/>
    <dgm:cxn modelId="{95D4E838-7754-482A-930B-C104C5EE4B69}" type="presParOf" srcId="{47A75702-EF13-1448-8814-D65E7EDF7EBB}" destId="{286962AA-614E-B041-A862-1EB6BFBA1F2E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9FF2A-186C-B048-BBFA-52E3ACDB2024}">
      <dsp:nvSpPr>
        <dsp:cNvPr id="0" name=""/>
        <dsp:cNvSpPr/>
      </dsp:nvSpPr>
      <dsp:spPr>
        <a:xfrm>
          <a:off x="1257299" y="-99853"/>
          <a:ext cx="6629400" cy="6629400"/>
        </a:xfrm>
        <a:prstGeom prst="ellipse">
          <a:avLst/>
        </a:prstGeom>
        <a:solidFill>
          <a:srgbClr val="102A0E"/>
        </a:solidFill>
        <a:ln>
          <a:noFill/>
        </a:ln>
        <a:effectLst>
          <a:glow rad="228600">
            <a:schemeClr val="bg1">
              <a:lumMod val="40000"/>
              <a:lumOff val="60000"/>
              <a:alpha val="75000"/>
            </a:schemeClr>
          </a:glow>
        </a:effectLst>
        <a:scene3d>
          <a:camera prst="orthographicFront"/>
          <a:lightRig rig="threePt" dir="t"/>
        </a:scene3d>
        <a:sp3d prstMaterial="softEdge">
          <a:bevelT w="184150" h="127000"/>
          <a:bevelB w="196850" h="127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u="none" kern="1200" dirty="0" smtClean="0">
            <a:latin typeface="Avenir Nex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venir Next"/>
            </a:rPr>
            <a:t>Must have appropriate physical properties for the area of the body they are being used</a:t>
          </a:r>
          <a:endParaRPr lang="en-US" sz="2400" u="none" kern="1200" dirty="0"/>
        </a:p>
      </dsp:txBody>
      <dsp:txXfrm>
        <a:off x="3328987" y="231616"/>
        <a:ext cx="2486025" cy="662940"/>
      </dsp:txXfrm>
    </dsp:sp>
    <dsp:sp modelId="{D92D4A8E-FE02-B447-B5F8-43EF31B70DB5}">
      <dsp:nvSpPr>
        <dsp:cNvPr id="0" name=""/>
        <dsp:cNvSpPr/>
      </dsp:nvSpPr>
      <dsp:spPr>
        <a:xfrm>
          <a:off x="1754504" y="894556"/>
          <a:ext cx="5634990" cy="5634990"/>
        </a:xfrm>
        <a:prstGeom prst="ellipse">
          <a:avLst/>
        </a:prstGeom>
        <a:solidFill>
          <a:srgbClr val="25341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prstMaterial="plastic">
          <a:bevelT w="127000" h="127000"/>
          <a:bevelB w="127000" h="127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venir Next"/>
            </a:rPr>
            <a:t>Can easily be made into a shape of choice </a:t>
          </a:r>
          <a:endParaRPr lang="en-US" sz="2400" kern="1200" dirty="0"/>
        </a:p>
      </dsp:txBody>
      <dsp:txXfrm>
        <a:off x="3356955" y="1218568"/>
        <a:ext cx="2430089" cy="648023"/>
      </dsp:txXfrm>
    </dsp:sp>
    <dsp:sp modelId="{6512FBDE-89DD-7046-BE3F-68C2E2512362}">
      <dsp:nvSpPr>
        <dsp:cNvPr id="0" name=""/>
        <dsp:cNvSpPr/>
      </dsp:nvSpPr>
      <dsp:spPr>
        <a:xfrm>
          <a:off x="2052002" y="1647354"/>
          <a:ext cx="5039994" cy="5039994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contourW="12700" prstMaterial="plastic">
          <a:bevelT w="127000" h="139700"/>
          <a:bevelB w="127000" h="127000"/>
          <a:contourClr>
            <a:srgbClr val="102A0E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venir Next"/>
            </a:rPr>
            <a:t>Must be </a:t>
          </a:r>
          <a:r>
            <a:rPr lang="en-GB" sz="2400" kern="1200" dirty="0" err="1" smtClean="0">
              <a:latin typeface="Avenir Next"/>
            </a:rPr>
            <a:t>noncarcinogenic</a:t>
          </a:r>
          <a:endParaRPr lang="en-US" sz="2400" kern="1200" dirty="0"/>
        </a:p>
      </dsp:txBody>
      <dsp:txXfrm>
        <a:off x="3267901" y="1995114"/>
        <a:ext cx="2608197" cy="695519"/>
      </dsp:txXfrm>
    </dsp:sp>
    <dsp:sp modelId="{911FA316-A144-9947-8850-5B4C0648D546}">
      <dsp:nvSpPr>
        <dsp:cNvPr id="0" name=""/>
        <dsp:cNvSpPr/>
      </dsp:nvSpPr>
      <dsp:spPr>
        <a:xfrm>
          <a:off x="2592002" y="2556697"/>
          <a:ext cx="3959995" cy="3959995"/>
        </a:xfrm>
        <a:prstGeom prst="ellipse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 prstMaterial="plastic">
          <a:bevelT w="127000" h="127000"/>
          <a:bevelB w="133350" h="165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 smtClean="0">
            <a:latin typeface="Avenir Next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latin typeface="Avenir Next"/>
            </a:rPr>
            <a:t>Must be biocompatible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3502801" y="2913097"/>
        <a:ext cx="2138397" cy="712799"/>
      </dsp:txXfrm>
    </dsp:sp>
    <dsp:sp modelId="{B47530EE-1143-2F4B-A2DD-019F27D573F0}">
      <dsp:nvSpPr>
        <dsp:cNvPr id="0" name=""/>
        <dsp:cNvSpPr/>
      </dsp:nvSpPr>
      <dsp:spPr>
        <a:xfrm>
          <a:off x="3246119" y="3710142"/>
          <a:ext cx="2651760" cy="2651760"/>
        </a:xfrm>
        <a:prstGeom prst="ellipse">
          <a:avLst/>
        </a:prstGeom>
        <a:solidFill>
          <a:srgbClr val="70C529"/>
        </a:solidFill>
        <a:ln>
          <a:noFill/>
        </a:ln>
        <a:effectLst>
          <a:glow rad="190500">
            <a:schemeClr val="tx1">
              <a:alpha val="36000"/>
            </a:schemeClr>
          </a:glow>
        </a:effectLst>
        <a:scene3d>
          <a:camera prst="orthographicFront"/>
          <a:lightRig rig="threePt" dir="t"/>
        </a:scene3d>
        <a:sp3d>
          <a:bevelT w="133350" h="127000"/>
          <a:bevelB w="127000" h="127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venir Next"/>
            </a:rPr>
            <a:t>Must be nontoxic</a:t>
          </a:r>
          <a:endParaRPr lang="en-US" sz="2000" kern="1200" dirty="0"/>
        </a:p>
      </dsp:txBody>
      <dsp:txXfrm>
        <a:off x="3634461" y="4373082"/>
        <a:ext cx="1875077" cy="1325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CECD8-1A31-3D4F-930B-B83FD2CF694B}">
      <dsp:nvSpPr>
        <dsp:cNvPr id="0" name=""/>
        <dsp:cNvSpPr/>
      </dsp:nvSpPr>
      <dsp:spPr>
        <a:xfrm>
          <a:off x="3873" y="0"/>
          <a:ext cx="3726268" cy="1169985"/>
        </a:xfrm>
        <a:prstGeom prst="roundRect">
          <a:avLst>
            <a:gd name="adj" fmla="val 10000"/>
          </a:avLst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glow rad="101600">
            <a:schemeClr val="tx2">
              <a:lumMod val="20000"/>
              <a:lumOff val="8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39700" h="139700"/>
          <a:bevelB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600" b="1" kern="1200" dirty="0" smtClean="0">
              <a:solidFill>
                <a:schemeClr val="accent1">
                  <a:lumMod val="50000"/>
                </a:schemeClr>
              </a:solidFill>
              <a:latin typeface="Avenir Next"/>
            </a:rPr>
            <a:t>Good</a:t>
          </a:r>
          <a:r>
            <a:rPr lang="en-IE" sz="1600" kern="1200" dirty="0" smtClean="0">
              <a:solidFill>
                <a:schemeClr val="accent1">
                  <a:lumMod val="50000"/>
                </a:schemeClr>
              </a:solidFill>
              <a:latin typeface="Avenir Next"/>
            </a:rPr>
            <a:t>: </a:t>
          </a:r>
          <a:endParaRPr lang="en-US" sz="16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3873" y="0"/>
        <a:ext cx="3726268" cy="350995"/>
      </dsp:txXfrm>
    </dsp:sp>
    <dsp:sp modelId="{22D7CC07-5696-E94E-939F-D5C5818F6EC4}">
      <dsp:nvSpPr>
        <dsp:cNvPr id="0" name=""/>
        <dsp:cNvSpPr/>
      </dsp:nvSpPr>
      <dsp:spPr>
        <a:xfrm>
          <a:off x="376500" y="350995"/>
          <a:ext cx="2981015" cy="760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9700" h="139700"/>
          <a:bevelB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 smtClean="0">
              <a:solidFill>
                <a:schemeClr val="tx1"/>
              </a:solidFill>
              <a:latin typeface="Avenir Next"/>
            </a:rPr>
            <a:t>They are easy to make and exactly the way you need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98774" y="373269"/>
        <a:ext cx="2936467" cy="715942"/>
      </dsp:txXfrm>
    </dsp:sp>
    <dsp:sp modelId="{1A7620F1-BF8C-4E42-B172-9A0D5B570694}">
      <dsp:nvSpPr>
        <dsp:cNvPr id="0" name=""/>
        <dsp:cNvSpPr/>
      </dsp:nvSpPr>
      <dsp:spPr>
        <a:xfrm>
          <a:off x="4009612" y="0"/>
          <a:ext cx="3726268" cy="1169985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glow rad="101600">
            <a:schemeClr val="tx2">
              <a:lumMod val="20000"/>
              <a:lumOff val="80000"/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39700" h="139700"/>
          <a:bevelB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chemeClr val="accent1">
                  <a:lumMod val="50000"/>
                </a:schemeClr>
              </a:solidFill>
              <a:latin typeface="Avenir Next"/>
            </a:rPr>
            <a:t>Bad: </a:t>
          </a:r>
          <a:endParaRPr lang="en-US" sz="16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009612" y="0"/>
        <a:ext cx="3726268" cy="350995"/>
      </dsp:txXfrm>
    </dsp:sp>
    <dsp:sp modelId="{6607DF4B-37A4-4F4A-9C79-7F4960C2DC73}">
      <dsp:nvSpPr>
        <dsp:cNvPr id="0" name=""/>
        <dsp:cNvSpPr/>
      </dsp:nvSpPr>
      <dsp:spPr>
        <a:xfrm>
          <a:off x="4382239" y="350995"/>
          <a:ext cx="2981015" cy="760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9700" h="139700"/>
          <a:bevelB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chemeClr val="tx1"/>
              </a:solidFill>
              <a:latin typeface="Avenir Next"/>
            </a:rPr>
            <a:t>Sometimes the body does not like them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404513" y="373269"/>
        <a:ext cx="2936467" cy="7159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1EF08-174E-B54B-BFFF-D10F1828EC7E}">
      <dsp:nvSpPr>
        <dsp:cNvPr id="0" name=""/>
        <dsp:cNvSpPr/>
      </dsp:nvSpPr>
      <dsp:spPr>
        <a:xfrm>
          <a:off x="662939" y="0"/>
          <a:ext cx="7513320" cy="3429000"/>
        </a:xfrm>
        <a:prstGeom prst="rightArrow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52400" prst="riblet"/>
          <a:bevelB w="158750" prst="ribl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7A870C-2E13-394D-A77E-F8388542B3DA}">
      <dsp:nvSpPr>
        <dsp:cNvPr id="0" name=""/>
        <dsp:cNvSpPr/>
      </dsp:nvSpPr>
      <dsp:spPr>
        <a:xfrm>
          <a:off x="1167" y="1028700"/>
          <a:ext cx="1640085" cy="1371600"/>
        </a:xfrm>
        <a:prstGeom prst="roundRect">
          <a:avLst/>
        </a:prstGeom>
        <a:solidFill>
          <a:srgbClr val="102A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brightRoom" dir="t"/>
        </a:scene3d>
        <a:sp3d prstMaterial="plastic">
          <a:bevelT w="139700" h="139700"/>
          <a:bevelB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900" kern="1200" dirty="0" smtClean="0">
              <a:latin typeface="Avenir Next"/>
            </a:rPr>
            <a:t>½ Cup PVA glue</a:t>
          </a:r>
        </a:p>
      </dsp:txBody>
      <dsp:txXfrm>
        <a:off x="68123" y="1095656"/>
        <a:ext cx="1506173" cy="1237688"/>
      </dsp:txXfrm>
    </dsp:sp>
    <dsp:sp modelId="{62DBB2AC-FEFC-514E-823E-8F4C0B043B88}">
      <dsp:nvSpPr>
        <dsp:cNvPr id="0" name=""/>
        <dsp:cNvSpPr/>
      </dsp:nvSpPr>
      <dsp:spPr>
        <a:xfrm>
          <a:off x="1723257" y="1028700"/>
          <a:ext cx="1640085" cy="1371600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ood" dir="t"/>
        </a:scene3d>
        <a:sp3d contourW="12700" prstMaterial="plastic">
          <a:bevelT w="146050" h="139700"/>
          <a:bevelB w="139700" h="146050"/>
          <a:contourClr>
            <a:schemeClr val="accent2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900" b="0" kern="1200" dirty="0" smtClean="0">
              <a:latin typeface="Avenir Next"/>
            </a:rPr>
            <a:t>2 Tablespoons paint</a:t>
          </a:r>
        </a:p>
      </dsp:txBody>
      <dsp:txXfrm>
        <a:off x="1790213" y="1095656"/>
        <a:ext cx="1506173" cy="1237688"/>
      </dsp:txXfrm>
    </dsp:sp>
    <dsp:sp modelId="{25081A0E-074E-2B43-AB16-A12EA1E50BBA}">
      <dsp:nvSpPr>
        <dsp:cNvPr id="0" name=""/>
        <dsp:cNvSpPr/>
      </dsp:nvSpPr>
      <dsp:spPr>
        <a:xfrm>
          <a:off x="3445347" y="1028700"/>
          <a:ext cx="1640085" cy="1371600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ood" dir="t"/>
        </a:scene3d>
        <a:sp3d prstMaterial="plastic">
          <a:bevelT w="139700" h="139700"/>
          <a:bevelB w="139700" h="139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900" kern="1200" dirty="0" smtClean="0">
              <a:latin typeface="Avenir Next"/>
            </a:rPr>
            <a:t>1 Teaspoon bread soda</a:t>
          </a:r>
        </a:p>
      </dsp:txBody>
      <dsp:txXfrm>
        <a:off x="3512303" y="1095656"/>
        <a:ext cx="1506173" cy="1237688"/>
      </dsp:txXfrm>
    </dsp:sp>
    <dsp:sp modelId="{9A8EB251-57E2-DE41-8135-950B5C7C2D26}">
      <dsp:nvSpPr>
        <dsp:cNvPr id="0" name=""/>
        <dsp:cNvSpPr/>
      </dsp:nvSpPr>
      <dsp:spPr>
        <a:xfrm>
          <a:off x="5167438" y="1028700"/>
          <a:ext cx="1640085" cy="1371600"/>
        </a:xfrm>
        <a:prstGeom prst="roundRect">
          <a:avLst/>
        </a:prstGeom>
        <a:solidFill>
          <a:schemeClr val="tx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harsh" dir="t"/>
        </a:scene3d>
        <a:sp3d prstMaterial="plastic">
          <a:bevelT w="165100" h="158750"/>
          <a:bevelB w="152400" h="152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900" kern="1200" dirty="0" smtClean="0">
              <a:latin typeface="Avenir Next"/>
            </a:rPr>
            <a:t>½ Teaspoon </a:t>
          </a:r>
          <a:r>
            <a:rPr lang="en-IE" sz="1900" kern="1200" dirty="0" err="1" smtClean="0">
              <a:latin typeface="Avenir Next"/>
            </a:rPr>
            <a:t>Optrex</a:t>
          </a:r>
          <a:r>
            <a:rPr lang="en-IE" sz="1900" kern="1200" dirty="0" smtClean="0">
              <a:latin typeface="Avenir Next"/>
            </a:rPr>
            <a:t> eyewash</a:t>
          </a:r>
        </a:p>
      </dsp:txBody>
      <dsp:txXfrm>
        <a:off x="5234394" y="1095656"/>
        <a:ext cx="1506173" cy="1237688"/>
      </dsp:txXfrm>
    </dsp:sp>
    <dsp:sp modelId="{286962AA-614E-B041-A862-1EB6BFBA1F2E}">
      <dsp:nvSpPr>
        <dsp:cNvPr id="0" name=""/>
        <dsp:cNvSpPr/>
      </dsp:nvSpPr>
      <dsp:spPr>
        <a:xfrm>
          <a:off x="6889528" y="1028700"/>
          <a:ext cx="1948504" cy="1371600"/>
        </a:xfrm>
        <a:prstGeom prst="round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ood" dir="t"/>
        </a:scene3d>
        <a:sp3d prstMaterial="plastic">
          <a:bevelT w="139700" h="152400"/>
          <a:bevelB w="152400" h="1460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Biomaterial</a:t>
          </a:r>
          <a:endParaRPr lang="en-US" sz="2400" kern="1200" dirty="0"/>
        </a:p>
      </dsp:txBody>
      <dsp:txXfrm>
        <a:off x="6956484" y="1095656"/>
        <a:ext cx="1814592" cy="1237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B51C2-1355-5445-B309-1B67271510EC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897DC-5A81-7644-9209-E6109D49D4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1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Image: http://www.celldataservices.co.uk/biomaterials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https://upload.wikimedia.org/wikipedia/commons/0/00/Stainless_steel_and_ultra_high_molecular_weight_polythene_hip_replacement_%289672239334%29.jpg</a:t>
            </a:r>
          </a:p>
          <a:p>
            <a:endParaRPr lang="en-IE" dirty="0" smtClean="0"/>
          </a:p>
          <a:p>
            <a:r>
              <a:rPr lang="en-IE" dirty="0" smtClean="0"/>
              <a:t>https://upload.wikimedia.org/wikipedia/commons/0/0f/Mundspatel.jpg</a:t>
            </a:r>
          </a:p>
          <a:p>
            <a:endParaRPr lang="en-IE" dirty="0" smtClean="0"/>
          </a:p>
          <a:p>
            <a:r>
              <a:rPr lang="en-IE" dirty="0" smtClean="0"/>
              <a:t>https://upload.wikimedia.org/wikipedia/commons/d/d7/Stethoscope.png</a:t>
            </a:r>
          </a:p>
          <a:p>
            <a:endParaRPr lang="en-IE" dirty="0" smtClean="0"/>
          </a:p>
          <a:p>
            <a:r>
              <a:rPr lang="en-IE" dirty="0" smtClean="0"/>
              <a:t>https://pixabay.com/en/thermometer-digital-temperature-36852/</a:t>
            </a:r>
          </a:p>
          <a:p>
            <a:endParaRPr lang="en-IE" dirty="0" smtClean="0"/>
          </a:p>
          <a:p>
            <a:r>
              <a:rPr lang="en-IE" dirty="0" smtClean="0"/>
              <a:t>https://www.flickr.com/photos/campusbiomedico/12326026754</a:t>
            </a:r>
          </a:p>
          <a:p>
            <a:endParaRPr lang="en-IE" dirty="0" smtClean="0"/>
          </a:p>
          <a:p>
            <a:r>
              <a:rPr lang="en-IE" dirty="0" smtClean="0"/>
              <a:t>https://vimeo.com/8316149</a:t>
            </a:r>
          </a:p>
          <a:p>
            <a:endParaRPr lang="en-IE" dirty="0" smtClean="0"/>
          </a:p>
          <a:p>
            <a:r>
              <a:rPr lang="en-IE" dirty="0" smtClean="0"/>
              <a:t>https://upload.wikimedia.org/wikipedia/commons/5/59/Surgical_gloves_27.JPG</a:t>
            </a:r>
          </a:p>
          <a:p>
            <a:endParaRPr lang="en-IE" dirty="0" smtClean="0"/>
          </a:p>
          <a:p>
            <a:r>
              <a:rPr lang="en-IE" dirty="0" smtClean="0"/>
              <a:t>https://upload.wikimedia.org/wikipedia/commons/a/af/Kovovej.png</a:t>
            </a:r>
          </a:p>
          <a:p>
            <a:endParaRPr lang="en-IE" dirty="0" smtClean="0"/>
          </a:p>
          <a:p>
            <a:r>
              <a:rPr lang="en-IE" dirty="0" smtClean="0"/>
              <a:t>https://upload.wikimedia.org/wikipedia/commons/2/23/Teeth.jpg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59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 dirty="0" smtClean="0">
              <a:solidFill>
                <a:srgbClr val="000000"/>
              </a:solidFill>
              <a:latin typeface="Calibri" pitchFamily="3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 dirty="0" smtClean="0">
              <a:solidFill>
                <a:srgbClr val="000000"/>
              </a:solidFill>
              <a:latin typeface="Calibri" pitchFamily="3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https://upload.wikimedia.org/wikipedia/commons/2/2f/Hip_replacement_Image_3684-PH.jpg</a:t>
            </a:r>
          </a:p>
          <a:p>
            <a:endParaRPr lang="en-US" dirty="0" smtClean="0"/>
          </a:p>
          <a:p>
            <a:r>
              <a:rPr lang="en-US" dirty="0" smtClean="0"/>
              <a:t>https://upload.wikimedia.org/wikipedia/commons/0/00/Stainless_steel_and_ultra_high_molecular_weight_polythene_hip_replacement_%289672239334%29.jpg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dirty="0" smtClean="0">
                <a:solidFill>
                  <a:srgbClr val="000000"/>
                </a:solidFill>
                <a:latin typeface="Calibri" pitchFamily="32" charset="0"/>
              </a:rPr>
              <a:t>http://www.gojiberryblog.com/2011/09/11/how-to-revive-your-plants/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dirty="0" smtClean="0">
                <a:solidFill>
                  <a:srgbClr val="000000"/>
                </a:solidFill>
                <a:latin typeface="Calibri" pitchFamily="32" charset="0"/>
              </a:rPr>
              <a:t>http://</a:t>
            </a:r>
            <a:r>
              <a:rPr lang="en-GB" sz="1200" i="0" dirty="0" err="1" smtClean="0">
                <a:solidFill>
                  <a:srgbClr val="000000"/>
                </a:solidFill>
                <a:latin typeface="Calibri" pitchFamily="32" charset="0"/>
              </a:rPr>
              <a:t>gpwalsh.com</a:t>
            </a:r>
            <a:r>
              <a:rPr lang="en-GB" sz="1200" i="0" dirty="0" smtClean="0">
                <a:solidFill>
                  <a:srgbClr val="000000"/>
                </a:solidFill>
                <a:latin typeface="Calibri" pitchFamily="32" charset="0"/>
              </a:rPr>
              <a:t>/the-shift/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dirty="0" err="1" smtClean="0">
                <a:solidFill>
                  <a:srgbClr val="000000"/>
                </a:solidFill>
              </a:rPr>
              <a:t>http://animals.nationalgeographic.com/animals/invertebrates/red-crab/</a:t>
            </a:r>
            <a:endParaRPr lang="en-GB" sz="1200" i="0" dirty="0" smtClean="0">
              <a:solidFill>
                <a:srgbClr val="00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 smtClean="0">
              <a:solidFill>
                <a:srgbClr val="000000"/>
              </a:solidFill>
              <a:latin typeface="Calibri" pitchFamily="32" charset="0"/>
            </a:endParaRPr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biomaterial must be soft and jelly-like</a:t>
            </a:r>
            <a:r>
              <a:rPr lang="en-US" baseline="0" dirty="0" smtClean="0"/>
              <a:t> so </a:t>
            </a:r>
            <a:r>
              <a:rPr lang="en-US" baseline="0" smtClean="0"/>
              <a:t>that </a:t>
            </a:r>
            <a:r>
              <a:rPr lang="en-US" baseline="0" smtClean="0"/>
              <a:t>1) it </a:t>
            </a:r>
            <a:r>
              <a:rPr lang="en-US" baseline="0" smtClean="0"/>
              <a:t>is </a:t>
            </a:r>
            <a:r>
              <a:rPr lang="en-US" baseline="0" smtClean="0"/>
              <a:t>easily </a:t>
            </a:r>
            <a:r>
              <a:rPr lang="en-US" baseline="0" dirty="0" smtClean="0"/>
              <a:t>injectable, </a:t>
            </a:r>
            <a:r>
              <a:rPr lang="en-US" baseline="0" smtClean="0"/>
              <a:t>and </a:t>
            </a:r>
            <a:r>
              <a:rPr lang="en-US" baseline="0" smtClean="0"/>
              <a:t>2) is </a:t>
            </a:r>
            <a:r>
              <a:rPr lang="en-US" baseline="0" dirty="0" smtClean="0"/>
              <a:t>the same consistency as the tissue it is going into.</a:t>
            </a:r>
          </a:p>
          <a:p>
            <a:endParaRPr lang="en-US" baseline="0" dirty="0" smtClean="0"/>
          </a:p>
          <a:p>
            <a:r>
              <a:rPr lang="en-IE" dirty="0" smtClean="0"/>
              <a:t>A harder biomaterial would need to be made if a harder tissue was being treated (bone).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 dirty="0" smtClean="0">
              <a:solidFill>
                <a:srgbClr val="000000"/>
              </a:solidFill>
              <a:latin typeface="Calibri" pitchFamily="3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897DC-5A81-7644-9209-E6109D49D43A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873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94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13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57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44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032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64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70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92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83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41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97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678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251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4587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82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46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687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947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5496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1122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05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7362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162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534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1647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55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049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9492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0679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4328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1339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DA6EF-EC49-2B46-8F61-B1BBFD8348F5}" type="datetimeFigureOut">
              <a:rPr lang="en-US" smtClean="0"/>
              <a:pPr/>
              <a:t>8/12/2018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2493-C871-D841-9816-6C275D0D2F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24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91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DA6EF-EC49-2B46-8F61-B1BBFD8348F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2493-C871-D841-9816-6C275D0D2F4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537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NUL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png"/><Relationship Id="rId5" Type="http://schemas.microsoft.com/office/2007/relationships/hdphoto" Target="NUL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463498"/>
            <a:ext cx="845573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reezing" dir="t"/>
            </a:scene3d>
            <a:sp3d extrusionH="57150" contourW="12700" prstMaterial="metal">
              <a:bevelT w="38100" h="38100"/>
              <a:contourClr>
                <a:schemeClr val="bg1">
                  <a:lumMod val="75000"/>
                </a:schemeClr>
              </a:contourClr>
            </a:sp3d>
          </a:bodyPr>
          <a:lstStyle/>
          <a:p>
            <a:r>
              <a:rPr lang="en-US" sz="4800" dirty="0" smtClean="0">
                <a:ln w="1016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glow rad="127000">
                    <a:schemeClr val="tx1">
                      <a:lumMod val="95000"/>
                      <a:alpha val="75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  <a:reflection stA="61000" endPos="74000" dist="12700" dir="5400000" sy="-100000" algn="bl" rotWithShape="0"/>
                </a:effectLst>
                <a:latin typeface="Avenir Next"/>
              </a:rPr>
              <a:t>Introducing</a:t>
            </a:r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effectLst>
                  <a:reflection stA="61000" endPos="74000" dist="12700" dir="5400000" sy="-100000" algn="bl" rotWithShape="0"/>
                </a:effectLst>
                <a:latin typeface="Avenir Next"/>
              </a:rPr>
              <a:t> </a:t>
            </a:r>
            <a:r>
              <a:rPr lang="en-US" sz="48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  <a:alpha val="95000"/>
                  </a:schemeClr>
                </a:solidFill>
                <a:effectLst>
                  <a:glow rad="101600">
                    <a:schemeClr val="tx1">
                      <a:alpha val="75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  <a:reflection stA="61000" endPos="74000" dist="12700" dir="5400000" sy="-100000" algn="bl" rotWithShape="0"/>
                </a:effectLst>
                <a:latin typeface="Avenir Next"/>
              </a:rPr>
              <a:t>BIOMATERIALS</a:t>
            </a:r>
            <a:endParaRPr lang="en-US" sz="4800" i="1" dirty="0">
              <a:solidFill>
                <a:schemeClr val="bg1">
                  <a:lumMod val="50000"/>
                  <a:alpha val="95000"/>
                </a:schemeClr>
              </a:solidFill>
              <a:effectLst>
                <a:glow rad="101600">
                  <a:schemeClr val="tx1">
                    <a:alpha val="75000"/>
                  </a:schemeClr>
                </a:glow>
                <a:innerShdw blurRad="50900" dist="38500" dir="13500000">
                  <a:srgbClr val="000000">
                    <a:alpha val="60000"/>
                  </a:srgbClr>
                </a:innerShdw>
                <a:reflection stA="61000" endPos="74000" dist="12700" dir="5400000" sy="-100000" algn="bl" rotWithShape="0"/>
              </a:effectLst>
              <a:latin typeface="Avenir Nex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ly In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41" y="2286000"/>
            <a:ext cx="3033712" cy="186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29200" y="4800600"/>
            <a:ext cx="357919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303069"/>
                </a:solidFill>
                <a:latin typeface="Avenir Next"/>
              </a:rPr>
              <a:t>Teachers in Residence </a:t>
            </a:r>
            <a:r>
              <a:rPr lang="en-US" sz="1600" b="1" dirty="0" err="1" smtClean="0">
                <a:solidFill>
                  <a:srgbClr val="303069"/>
                </a:solidFill>
                <a:latin typeface="Avenir Next"/>
              </a:rPr>
              <a:t>Programme</a:t>
            </a:r>
            <a:endParaRPr lang="en-IE" sz="1600" b="1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pPr algn="ctr"/>
            <a:r>
              <a:rPr lang="en-IE" sz="1600" dirty="0" smtClean="0">
                <a:solidFill>
                  <a:srgbClr val="303069"/>
                </a:solidFill>
                <a:latin typeface="Avenir Next"/>
                <a:cs typeface="Helvetica" panose="020B0604020202020204" pitchFamily="34" charset="0"/>
              </a:rPr>
              <a:t>Iseult Mangan and Tom Flanagan</a:t>
            </a:r>
          </a:p>
          <a:p>
            <a:pPr algn="ctr"/>
            <a:endParaRPr lang="en-IE" dirty="0" smtClean="0">
              <a:solidFill>
                <a:srgbClr val="303069"/>
              </a:solidFill>
              <a:latin typeface="Avenir Next"/>
              <a:cs typeface="Helvetica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bio-in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286000"/>
            <a:ext cx="3200400" cy="2514600"/>
          </a:xfrm>
          <a:prstGeom prst="rect">
            <a:avLst/>
          </a:prstGeom>
          <a:effectLst>
            <a:glow rad="101600">
              <a:srgbClr val="34C6DA">
                <a:alpha val="75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/>
            <a:bevelB w="139700" h="1397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5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2290" y="476672"/>
            <a:ext cx="5379421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MEDICAL DEVICES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1340768"/>
            <a:ext cx="89289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E" sz="2600" dirty="0" smtClean="0">
                <a:latin typeface="Avenir Next"/>
              </a:rPr>
              <a:t>Any material, apparatus, software or other article that is used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Diagnose</a:t>
            </a:r>
            <a:r>
              <a:rPr lang="en-IE" sz="2600" dirty="0" smtClean="0">
                <a:latin typeface="Avenir Next"/>
              </a:rPr>
              <a:t>, </a:t>
            </a: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prevent</a:t>
            </a:r>
            <a:r>
              <a:rPr lang="en-IE" sz="2600" dirty="0" smtClean="0">
                <a:latin typeface="Avenir Next"/>
              </a:rPr>
              <a:t>, </a:t>
            </a: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monitor</a:t>
            </a:r>
            <a:r>
              <a:rPr lang="en-IE" sz="2600" dirty="0" smtClean="0">
                <a:latin typeface="Avenir Next"/>
              </a:rPr>
              <a:t> or </a:t>
            </a: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treat</a:t>
            </a:r>
            <a:r>
              <a:rPr lang="en-IE" sz="2600" dirty="0" smtClean="0">
                <a:latin typeface="Avenir Next"/>
              </a:rPr>
              <a:t> a disease or injury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Investigate</a:t>
            </a:r>
            <a:r>
              <a:rPr lang="en-IE" sz="2600" dirty="0" smtClean="0">
                <a:latin typeface="Avenir Next"/>
              </a:rPr>
              <a:t>, </a:t>
            </a: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replace</a:t>
            </a:r>
            <a:r>
              <a:rPr lang="en-IE" sz="2600" dirty="0" smtClean="0">
                <a:latin typeface="Avenir Next"/>
              </a:rPr>
              <a:t> or </a:t>
            </a:r>
            <a:r>
              <a:rPr lang="en-IE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modify</a:t>
            </a:r>
            <a:r>
              <a:rPr lang="en-IE" sz="2600" dirty="0" smtClean="0">
                <a:latin typeface="Avenir Next"/>
              </a:rPr>
              <a:t> a part or process of the body</a:t>
            </a:r>
            <a:endParaRPr lang="en-US" sz="2600" b="1" dirty="0" smtClean="0">
              <a:latin typeface="Avenir Nex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56" y="3409520"/>
            <a:ext cx="4392488" cy="312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7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5328" y="188640"/>
            <a:ext cx="6413359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CAN YOU NAME SOME</a:t>
            </a:r>
          </a:p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MEDICAL DEVICES?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662075"/>
            <a:ext cx="8845550" cy="5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13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7524" y="3429000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What are </a:t>
            </a:r>
            <a:r>
              <a:rPr lang="en-US" sz="4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  <a:alpha val="95000"/>
                  </a:schemeClr>
                </a:solidFill>
                <a:effectLst>
                  <a:glow rad="101600">
                    <a:schemeClr val="tx1">
                      <a:alpha val="75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  <a:reflection stA="61000" endPos="74000" dist="12700" dir="5400000" sy="-100000" algn="bl" rotWithShape="0"/>
                </a:effectLst>
                <a:latin typeface="Avenir Next"/>
              </a:rPr>
              <a:t>BIOMATERIALS</a:t>
            </a:r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?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25" y="1223858"/>
            <a:ext cx="8343951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Biomaterials are used to make</a:t>
            </a:r>
          </a:p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medical devices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123117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78" y="838199"/>
            <a:ext cx="8595428" cy="5233613"/>
          </a:xfrm>
          <a:prstGeom prst="rect">
            <a:avLst/>
          </a:prstGeom>
        </p:spPr>
      </p:pic>
      <p:sp>
        <p:nvSpPr>
          <p:cNvPr id="3" name="Title 5"/>
          <p:cNvSpPr txBox="1">
            <a:spLocks/>
          </p:cNvSpPr>
          <p:nvPr/>
        </p:nvSpPr>
        <p:spPr>
          <a:xfrm>
            <a:off x="971600" y="1700808"/>
            <a:ext cx="3970475" cy="70610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925" dirty="0" smtClean="0">
                <a:solidFill>
                  <a:srgbClr val="000000"/>
                </a:solidFill>
                <a:latin typeface="Avenir Next"/>
              </a:rPr>
              <a:t>Biomaterials</a:t>
            </a:r>
            <a:endParaRPr lang="en-IE" sz="2925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99592" y="2204864"/>
            <a:ext cx="1944216" cy="1008112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/>
          <p:cNvSpPr/>
          <p:nvPr/>
        </p:nvSpPr>
        <p:spPr>
          <a:xfrm>
            <a:off x="3347864" y="2204864"/>
            <a:ext cx="2592288" cy="1008112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5496" y="1484784"/>
            <a:ext cx="468052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2113" indent="-290513">
              <a:spcAft>
                <a:spcPts val="600"/>
              </a:spcAft>
              <a:buSzPct val="45000"/>
              <a:buFont typeface="Wingdings" charset="2"/>
              <a:buChar char="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GB" sz="2400" dirty="0">
                <a:latin typeface="Avenir Next"/>
              </a:rPr>
              <a:t>A biomaterial is made from a </a:t>
            </a:r>
            <a:r>
              <a:rPr lang="en-GB" sz="2400" b="1" dirty="0">
                <a:solidFill>
                  <a:srgbClr val="70C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natural</a:t>
            </a:r>
            <a:r>
              <a:rPr lang="en-GB" sz="2400" dirty="0">
                <a:solidFill>
                  <a:srgbClr val="70C529"/>
                </a:solidFill>
                <a:latin typeface="Avenir Next"/>
              </a:rPr>
              <a:t> </a:t>
            </a:r>
            <a:r>
              <a:rPr lang="en-GB" sz="2400" dirty="0">
                <a:latin typeface="Avenir Next"/>
              </a:rPr>
              <a:t>or 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"/>
              </a:rPr>
              <a:t>synthetic</a:t>
            </a:r>
            <a:r>
              <a:rPr lang="en-GB" sz="2400" dirty="0">
                <a:latin typeface="Avenir Next"/>
              </a:rPr>
              <a:t> material that can be engineered to help the body heal itself</a:t>
            </a:r>
          </a:p>
          <a:p>
            <a:pPr marL="392113" indent="-290513">
              <a:spcAft>
                <a:spcPts val="600"/>
              </a:spcAft>
              <a:buSzPct val="45000"/>
              <a:buFont typeface="Wingdings" charset="2"/>
              <a:buChar char="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GB" sz="2400" dirty="0">
                <a:latin typeface="Avenir Next"/>
              </a:rPr>
              <a:t>A biomaterial can be introduced into the body as part of </a:t>
            </a:r>
            <a:r>
              <a:rPr lang="en-GB" sz="2400" dirty="0" smtClean="0">
                <a:latin typeface="Avenir Next"/>
              </a:rPr>
              <a:t>a </a:t>
            </a:r>
            <a:r>
              <a:rPr lang="en-GB" sz="2400" dirty="0">
                <a:latin typeface="Avenir Next"/>
              </a:rPr>
              <a:t>medical device or used to replace an organ</a:t>
            </a:r>
          </a:p>
          <a:p>
            <a:pPr marL="392113" indent="-290513">
              <a:spcAft>
                <a:spcPts val="600"/>
              </a:spcAft>
              <a:buSzPct val="45000"/>
              <a:buFont typeface="Wingdings" charset="2"/>
              <a:buChar char="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GB" sz="2400" dirty="0" smtClean="0">
                <a:latin typeface="Avenir Next"/>
              </a:rPr>
              <a:t>A biomaterial </a:t>
            </a:r>
            <a:r>
              <a:rPr lang="en-GB" sz="2400" dirty="0">
                <a:latin typeface="Avenir Next"/>
              </a:rPr>
              <a:t>can be temporary or permanent</a:t>
            </a:r>
          </a:p>
          <a:p>
            <a:pPr lvl="0" algn="ctr"/>
            <a:endParaRPr lang="en-US" sz="2400" b="1" dirty="0" smtClean="0">
              <a:latin typeface="Avenir Next"/>
            </a:endParaRP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4286" y="476672"/>
            <a:ext cx="7915436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WHAT ARE BIOMATERIALS?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59992"/>
            <a:ext cx="4089640" cy="310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1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1524000"/>
            <a:ext cx="5797497" cy="57861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bevelB w="38100" h="38100"/>
            </a:sp3d>
          </a:bodyPr>
          <a:lstStyle/>
          <a:p>
            <a:endParaRPr lang="en-US" sz="7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venir Next"/>
            </a:endParaRPr>
          </a:p>
          <a:p>
            <a:r>
              <a:rPr lang="en-US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venir Next"/>
              </a:rPr>
              <a:t>Biomaterials</a:t>
            </a:r>
          </a:p>
          <a:p>
            <a:pPr marL="392113" indent="-290513">
              <a:spcAft>
                <a:spcPts val="600"/>
              </a:spcAft>
              <a:buSzPct val="45000"/>
              <a:buFont typeface="Wingdings" charset="2"/>
              <a:buChar char="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endParaRPr lang="en-GB" sz="7200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92113" indent="-290513">
              <a:spcAft>
                <a:spcPts val="600"/>
              </a:spcAft>
              <a:buSzPct val="45000"/>
              <a:buFont typeface="Wingdings" charset="2"/>
              <a:buChar char="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endParaRPr lang="en-GB" sz="7200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endParaRPr lang="en-US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venir Next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15427139"/>
              </p:ext>
            </p:extLst>
          </p:nvPr>
        </p:nvGraphicFramePr>
        <p:xfrm>
          <a:off x="0" y="228600"/>
          <a:ext cx="91440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4495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99FF2A-186C-B048-BBFA-52E3ACDB2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2D4A8E-FE02-B447-B5F8-43EF31B70D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12FBDE-89DD-7046-BE3F-68C2E2512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1FA316-A144-9947-8850-5B4C0648D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7530EE-1143-2F4B-A2DD-019F27D57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8000" y="1191600"/>
            <a:ext cx="8028000" cy="461665"/>
          </a:xfrm>
          <a:prstGeom prst="rect">
            <a:avLst/>
          </a:prstGeom>
          <a:scene3d>
            <a:camera prst="orthographicFront"/>
            <a:lightRig rig="soft" dir="t"/>
          </a:scene3d>
          <a:sp3d>
            <a:bevelT w="133350" h="127000"/>
            <a:bevelB/>
          </a:sp3d>
        </p:spPr>
        <p:txBody>
          <a:bodyPr wrap="square">
            <a:spAutoFit/>
            <a:sp3d extrusionH="57150" contourW="12700" prstMaterial="plastic">
              <a:bevelT w="50800" h="38100" prst="riblet"/>
              <a:contourClr>
                <a:schemeClr val="tx2">
                  <a:lumMod val="40000"/>
                  <a:lumOff val="60000"/>
                </a:schemeClr>
              </a:contourClr>
            </a:sp3d>
          </a:bodyPr>
          <a:lstStyle/>
          <a:p>
            <a:pPr marL="101600" algn="ctr">
              <a:spcAft>
                <a:spcPts val="600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2700">
                    <a:schemeClr val="tx2">
                      <a:alpha val="89000"/>
                    </a:schemeClr>
                  </a:glow>
                </a:effectLst>
                <a:latin typeface="Avenir Next"/>
              </a:rPr>
              <a:t>Materials made by humans, like plastic or metal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380461367"/>
              </p:ext>
            </p:extLst>
          </p:nvPr>
        </p:nvGraphicFramePr>
        <p:xfrm>
          <a:off x="675134" y="5029200"/>
          <a:ext cx="7739755" cy="1169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5837" y="609599"/>
            <a:ext cx="7792326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SYNTHETIC BIOMATERIALS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2185988"/>
            <a:ext cx="6200775" cy="250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5837" y="609599"/>
            <a:ext cx="7792326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SYNTHETIC BIOMATERIALS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169169"/>
              </p:ext>
            </p:extLst>
          </p:nvPr>
        </p:nvGraphicFramePr>
        <p:xfrm>
          <a:off x="503549" y="1835656"/>
          <a:ext cx="8136903" cy="3681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3240360"/>
                <a:gridCol w="3456383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Type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Where woul</a:t>
                      </a:r>
                      <a:r>
                        <a:rPr lang="en-IE" sz="2400" baseline="0" dirty="0" smtClean="0"/>
                        <a:t>d you use</a:t>
                      </a:r>
                      <a:r>
                        <a:rPr lang="en-IE" sz="2400" dirty="0" smtClean="0"/>
                        <a:t> them in the body?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dirty="0" smtClean="0"/>
                        <a:t>Examples</a:t>
                      </a:r>
                      <a:endParaRPr lang="en-IE" sz="2400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Metal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Hips,</a:t>
                      </a:r>
                      <a:r>
                        <a:rPr lang="en-IE" baseline="0" dirty="0" smtClean="0">
                          <a:solidFill>
                            <a:srgbClr val="000000"/>
                          </a:solidFill>
                        </a:rPr>
                        <a:t> knees, shoulders, ankles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Wires, screws, plates, artificial</a:t>
                      </a:r>
                      <a:r>
                        <a:rPr lang="en-IE" baseline="0" dirty="0" smtClean="0">
                          <a:solidFill>
                            <a:srgbClr val="000000"/>
                          </a:solidFill>
                        </a:rPr>
                        <a:t> joints, stents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Polymer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Face, trachea, kidney, liver, heart, teeth/dentistry,</a:t>
                      </a:r>
                      <a:r>
                        <a:rPr lang="en-IE" baseline="0" dirty="0" smtClean="0">
                          <a:solidFill>
                            <a:srgbClr val="000000"/>
                          </a:solidFill>
                        </a:rPr>
                        <a:t> hips, knees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Tubes,</a:t>
                      </a:r>
                      <a:r>
                        <a:rPr lang="en-IE" baseline="0" dirty="0" smtClean="0">
                          <a:solidFill>
                            <a:srgbClr val="000000"/>
                          </a:solidFill>
                        </a:rPr>
                        <a:t> dentures, adhesives, sealants, sutures, coatings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Ceramic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Teeth/dentistry, joints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Crowns, dentures, artificial joints, bone repair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Composite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Teeth/dentistry,</a:t>
                      </a:r>
                      <a:r>
                        <a:rPr lang="en-IE" baseline="0" dirty="0" smtClean="0">
                          <a:solidFill>
                            <a:srgbClr val="000000"/>
                          </a:solidFill>
                        </a:rPr>
                        <a:t> limbs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>
                          <a:solidFill>
                            <a:srgbClr val="000000"/>
                          </a:solidFill>
                        </a:rPr>
                        <a:t>Prosthetic</a:t>
                      </a:r>
                      <a:r>
                        <a:rPr lang="en-IE" baseline="0" dirty="0" smtClean="0">
                          <a:solidFill>
                            <a:srgbClr val="000000"/>
                          </a:solidFill>
                        </a:rPr>
                        <a:t> limbs, dental cement, crowns</a:t>
                      </a:r>
                      <a:endParaRPr lang="en-IE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84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6000" y="1189708"/>
            <a:ext cx="691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600" algn="ctr">
              <a:spcAft>
                <a:spcPts val="1425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GB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C529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venir Next"/>
              </a:rPr>
              <a:t>Materials from </a:t>
            </a:r>
            <a:r>
              <a:rPr lang="en-GB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C529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venir Next"/>
              </a:rPr>
              <a:t>nature and </a:t>
            </a:r>
            <a:r>
              <a:rPr lang="en-GB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C529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venir Next"/>
              </a:rPr>
              <a:t>made from cells</a:t>
            </a:r>
            <a:endParaRPr lang="en-GB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C529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venir Nex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1840" y="2175339"/>
            <a:ext cx="1800000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b="1" dirty="0">
                <a:latin typeface="Avenir Next"/>
              </a:rPr>
              <a:t>S</a:t>
            </a:r>
            <a:r>
              <a:rPr lang="en-GB" b="1" dirty="0" smtClean="0">
                <a:latin typeface="Avenir Next"/>
              </a:rPr>
              <a:t>hells of crabs and prawns</a:t>
            </a:r>
          </a:p>
          <a:p>
            <a:pPr lvl="0" algn="ctr"/>
            <a:r>
              <a:rPr lang="en-GB" dirty="0" smtClean="0">
                <a:latin typeface="Avenir Next"/>
              </a:rPr>
              <a:t> 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7504" y="2174575"/>
            <a:ext cx="18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E" b="1" dirty="0" smtClean="0">
                <a:latin typeface="Avenir Next"/>
              </a:rPr>
              <a:t>Algae found in freshwater and seawater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7504" y="4274598"/>
            <a:ext cx="18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b="1" dirty="0" smtClean="0">
                <a:latin typeface="Avenir Next"/>
              </a:rPr>
              <a:t>Silk from butterfly </a:t>
            </a:r>
          </a:p>
          <a:p>
            <a:pPr lvl="0" algn="ctr"/>
            <a:r>
              <a:rPr lang="en-GB" b="1" dirty="0" smtClean="0">
                <a:latin typeface="Avenir Next"/>
              </a:rPr>
              <a:t>cocoons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12199" y="609600"/>
            <a:ext cx="731960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r>
              <a:rPr lang="en-US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venir Next"/>
              </a:rPr>
              <a:t>NATURAL BIOMATERIALS</a:t>
            </a:r>
            <a:endParaRPr lang="en-US" sz="4400" b="1" dirty="0">
              <a:solidFill>
                <a:schemeClr val="bg2">
                  <a:lumMod val="20000"/>
                  <a:lumOff val="80000"/>
                </a:schemeClr>
              </a:solidFill>
              <a:latin typeface="Avenir Nex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5033" y="6096000"/>
            <a:ext cx="795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venir Next"/>
              </a:rPr>
              <a:t>Good:</a:t>
            </a:r>
            <a:r>
              <a:rPr lang="en-US" b="1" dirty="0" smtClean="0">
                <a:latin typeface="Avenir Next"/>
              </a:rPr>
              <a:t> The body likes them                        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venir Next"/>
              </a:rPr>
              <a:t>Bad:  </a:t>
            </a:r>
            <a:r>
              <a:rPr lang="en-US" b="1" dirty="0" smtClean="0">
                <a:latin typeface="Avenir Next"/>
              </a:rPr>
              <a:t>People can’t make them      </a:t>
            </a:r>
            <a:endParaRPr lang="en-US" b="1" dirty="0">
              <a:latin typeface="Avenir Nex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41840" y="4274598"/>
            <a:ext cx="18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b="1" dirty="0" smtClean="0">
                <a:latin typeface="Avenir Next"/>
              </a:rPr>
              <a:t>Alginate from seaweed</a:t>
            </a:r>
          </a:p>
          <a:p>
            <a:pPr lvl="0" algn="ctr"/>
            <a:r>
              <a:rPr lang="en-GB" dirty="0" smtClean="0">
                <a:latin typeface="Avenir Next"/>
              </a:rPr>
              <a:t> </a:t>
            </a:r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09" y="3714928"/>
            <a:ext cx="2476500" cy="201972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09" y="1696052"/>
            <a:ext cx="2476500" cy="2018876"/>
          </a:xfrm>
          <a:prstGeom prst="rect">
            <a:avLst/>
          </a:prstGeom>
          <a:effectLst>
            <a:glow rad="101600">
              <a:schemeClr val="tx1">
                <a:alpha val="75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127000" h="127000"/>
            <a:bevelB w="127000" h="127000"/>
          </a:sp3d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09" y="3714928"/>
            <a:ext cx="2636496" cy="201972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4" t="32608" r="8872" b="11405"/>
          <a:stretch/>
        </p:blipFill>
        <p:spPr bwMode="auto">
          <a:xfrm>
            <a:off x="4452709" y="1696052"/>
            <a:ext cx="2636496" cy="201887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75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127000" h="127000"/>
            <a:bevelB w="127000" h="127000"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5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6166862"/>
            <a:ext cx="173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venir Next"/>
              </a:rPr>
              <a:t>Sponges</a:t>
            </a:r>
            <a:endParaRPr lang="en-GB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venir Nex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291501"/>
            <a:ext cx="2830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venir Next"/>
              </a:rPr>
              <a:t>Nanospheres</a:t>
            </a:r>
            <a:endParaRPr lang="en-GB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venir Nex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91501"/>
            <a:ext cx="1279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venir Next"/>
              </a:rPr>
              <a:t>Fibres</a:t>
            </a:r>
            <a:endParaRPr lang="en-GB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venir N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0400" y="6166862"/>
            <a:ext cx="1637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venir Next"/>
              </a:rPr>
              <a:t> </a:t>
            </a:r>
            <a:r>
              <a:rPr lang="en-IE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venir Next"/>
              </a:rPr>
              <a:t>Meshes</a:t>
            </a:r>
            <a:endParaRPr lang="en-GB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venir Nex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r="1894"/>
          <a:stretch/>
        </p:blipFill>
        <p:spPr>
          <a:xfrm>
            <a:off x="1219200" y="4490461"/>
            <a:ext cx="3352800" cy="1757939"/>
          </a:xfrm>
          <a:prstGeom prst="rect">
            <a:avLst/>
          </a:prstGeom>
          <a:effectLst>
            <a:glow rad="101600">
              <a:schemeClr val="tx1">
                <a:lumMod val="85000"/>
                <a:alpha val="75000"/>
              </a:schemeClr>
            </a:glow>
          </a:effectLst>
          <a:scene3d>
            <a:camera prst="orthographicFront"/>
            <a:lightRig rig="soft" dir="t"/>
          </a:scene3d>
          <a:sp3d prstMaterial="plastic">
            <a:bevelT w="127000" h="133350"/>
            <a:bevelB w="127000" h="139700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814722"/>
            <a:ext cx="3276601" cy="1863416"/>
          </a:xfrm>
          <a:prstGeom prst="rect">
            <a:avLst/>
          </a:prstGeom>
          <a:effectLst>
            <a:glow rad="101600">
              <a:schemeClr val="tx1">
                <a:lumMod val="95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6" r="2578"/>
          <a:stretch/>
        </p:blipFill>
        <p:spPr>
          <a:xfrm>
            <a:off x="1219200" y="814720"/>
            <a:ext cx="3400846" cy="1863418"/>
          </a:xfrm>
          <a:prstGeom prst="rect">
            <a:avLst/>
          </a:prstGeom>
          <a:effectLst>
            <a:glow rad="101600">
              <a:schemeClr val="tx1">
                <a:lumMod val="95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6" t="18892" r="32674" b="14830"/>
          <a:stretch/>
        </p:blipFill>
        <p:spPr>
          <a:xfrm>
            <a:off x="4876799" y="4490461"/>
            <a:ext cx="3276601" cy="1757939"/>
          </a:xfrm>
          <a:prstGeom prst="rect">
            <a:avLst/>
          </a:prstGeom>
          <a:effectLst>
            <a:glow rad="101600">
              <a:schemeClr val="tx1">
                <a:lumMod val="85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</p:pic>
      <p:sp>
        <p:nvSpPr>
          <p:cNvPr id="13" name="Rounded Rectangle 12"/>
          <p:cNvSpPr/>
          <p:nvPr/>
        </p:nvSpPr>
        <p:spPr>
          <a:xfrm>
            <a:off x="1000546" y="2438400"/>
            <a:ext cx="7239000" cy="2052061"/>
          </a:xfrm>
          <a:prstGeom prst="roundRect">
            <a:avLst/>
          </a:prstGeom>
          <a:solidFill>
            <a:srgbClr val="1D1D1D"/>
          </a:solidFill>
          <a:effectLst>
            <a:glow rad="101600">
              <a:schemeClr val="accent6">
                <a:lumMod val="60000"/>
                <a:lumOff val="40000"/>
                <a:alpha val="75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 contourW="12700" prstMaterial="dkEdge">
            <a:bevelT w="190500" h="190500"/>
            <a:bevelB w="190500" h="196850"/>
            <a:contourClr>
              <a:schemeClr val="accent6">
                <a:lumMod val="40000"/>
                <a:lumOff val="6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2800" dirty="0" smtClean="0">
              <a:solidFill>
                <a:schemeClr val="tx1"/>
              </a:solidFill>
              <a:latin typeface="Avenir Next"/>
            </a:endParaRPr>
          </a:p>
          <a:p>
            <a:pPr algn="ctr"/>
            <a:r>
              <a:rPr lang="en-IE" sz="2800" dirty="0" smtClean="0">
                <a:solidFill>
                  <a:schemeClr val="tx1"/>
                </a:solidFill>
                <a:latin typeface="Avenir Next"/>
              </a:rPr>
              <a:t>Biomaterials can take many forms</a:t>
            </a:r>
            <a:br>
              <a:rPr lang="en-IE" sz="2800" dirty="0" smtClean="0">
                <a:solidFill>
                  <a:schemeClr val="tx1"/>
                </a:solidFill>
                <a:latin typeface="Avenir Next"/>
              </a:rPr>
            </a:br>
            <a:r>
              <a:rPr lang="en-IE" sz="2800" dirty="0" smtClean="0">
                <a:solidFill>
                  <a:schemeClr val="tx1"/>
                </a:solidFill>
                <a:latin typeface="Avenir Next"/>
              </a:rPr>
              <a:t>to support new tissues to grow </a:t>
            </a:r>
          </a:p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5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6166862"/>
            <a:ext cx="173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spc="50" dirty="0" smtClean="0">
                <a:ln w="12700" cmpd="sng">
                  <a:solidFill>
                    <a:srgbClr val="B523B4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B523B4">
                    <a:tint val="1000"/>
                  </a:srgbClr>
                </a:solidFill>
                <a:effectLst>
                  <a:glow rad="53100">
                    <a:srgbClr val="B523B4">
                      <a:satMod val="180000"/>
                      <a:alpha val="30000"/>
                    </a:srgbClr>
                  </a:glow>
                </a:effectLst>
                <a:latin typeface="Avenir Next"/>
              </a:rPr>
              <a:t>Sponges</a:t>
            </a:r>
            <a:endParaRPr lang="en-GB" sz="2800" b="1" spc="50" dirty="0">
              <a:ln w="12700" cmpd="sng">
                <a:solidFill>
                  <a:srgbClr val="B523B4">
                    <a:satMod val="120000"/>
                    <a:shade val="80000"/>
                  </a:srgbClr>
                </a:solidFill>
                <a:prstDash val="solid"/>
              </a:ln>
              <a:solidFill>
                <a:srgbClr val="B523B4">
                  <a:tint val="1000"/>
                </a:srgbClr>
              </a:solidFill>
              <a:effectLst>
                <a:glow rad="53100">
                  <a:srgbClr val="B523B4">
                    <a:satMod val="180000"/>
                    <a:alpha val="30000"/>
                  </a:srgbClr>
                </a:glow>
              </a:effectLst>
              <a:latin typeface="Avenir Nex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291501"/>
            <a:ext cx="2830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spc="50" dirty="0" err="1" smtClean="0">
                <a:ln w="12700" cmpd="sng">
                  <a:solidFill>
                    <a:srgbClr val="B523B4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B523B4">
                    <a:tint val="1000"/>
                  </a:srgbClr>
                </a:solidFill>
                <a:effectLst>
                  <a:glow rad="53100">
                    <a:srgbClr val="B523B4">
                      <a:satMod val="180000"/>
                      <a:alpha val="30000"/>
                    </a:srgbClr>
                  </a:glow>
                </a:effectLst>
                <a:latin typeface="Avenir Next"/>
              </a:rPr>
              <a:t>Nanospheres</a:t>
            </a:r>
            <a:endParaRPr lang="en-GB" sz="2800" b="1" spc="50" dirty="0">
              <a:ln w="12700" cmpd="sng">
                <a:solidFill>
                  <a:srgbClr val="B523B4">
                    <a:satMod val="120000"/>
                    <a:shade val="80000"/>
                  </a:srgbClr>
                </a:solidFill>
                <a:prstDash val="solid"/>
              </a:ln>
              <a:solidFill>
                <a:srgbClr val="B523B4">
                  <a:tint val="1000"/>
                </a:srgbClr>
              </a:solidFill>
              <a:effectLst>
                <a:glow rad="53100">
                  <a:srgbClr val="B523B4">
                    <a:satMod val="180000"/>
                    <a:alpha val="30000"/>
                  </a:srgbClr>
                </a:glow>
              </a:effectLst>
              <a:latin typeface="Avenir Nex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91501"/>
            <a:ext cx="1279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spc="50" dirty="0" smtClean="0">
                <a:ln w="12700" cmpd="sng">
                  <a:solidFill>
                    <a:srgbClr val="B523B4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B523B4">
                    <a:tint val="1000"/>
                  </a:srgbClr>
                </a:solidFill>
                <a:effectLst>
                  <a:glow rad="53100">
                    <a:srgbClr val="B523B4">
                      <a:satMod val="180000"/>
                      <a:alpha val="30000"/>
                    </a:srgbClr>
                  </a:glow>
                </a:effectLst>
                <a:latin typeface="Avenir Next"/>
              </a:rPr>
              <a:t>Fibres</a:t>
            </a:r>
            <a:endParaRPr lang="en-GB" sz="2800" b="1" spc="50" dirty="0">
              <a:ln w="12700" cmpd="sng">
                <a:solidFill>
                  <a:srgbClr val="B523B4">
                    <a:satMod val="120000"/>
                    <a:shade val="80000"/>
                  </a:srgbClr>
                </a:solidFill>
                <a:prstDash val="solid"/>
              </a:ln>
              <a:solidFill>
                <a:srgbClr val="B523B4">
                  <a:tint val="1000"/>
                </a:srgbClr>
              </a:solidFill>
              <a:effectLst>
                <a:glow rad="53100">
                  <a:srgbClr val="B523B4">
                    <a:satMod val="180000"/>
                    <a:alpha val="30000"/>
                  </a:srgbClr>
                </a:glow>
              </a:effectLst>
              <a:latin typeface="Avenir N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0400" y="6166862"/>
            <a:ext cx="1637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 smtClean="0">
                <a:ln w="12700">
                  <a:solidFill>
                    <a:srgbClr val="62BCE9">
                      <a:satMod val="155000"/>
                    </a:srgbClr>
                  </a:solidFill>
                  <a:prstDash val="solid"/>
                </a:ln>
                <a:solidFill>
                  <a:srgbClr val="1782BF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venir Next"/>
              </a:rPr>
              <a:t> </a:t>
            </a:r>
            <a:r>
              <a:rPr lang="en-IE" sz="2800" b="1" spc="50" dirty="0" smtClean="0">
                <a:ln w="12700" cmpd="sng">
                  <a:solidFill>
                    <a:srgbClr val="B523B4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B523B4">
                    <a:tint val="1000"/>
                  </a:srgbClr>
                </a:solidFill>
                <a:effectLst>
                  <a:glow rad="53100">
                    <a:srgbClr val="B523B4">
                      <a:satMod val="180000"/>
                      <a:alpha val="30000"/>
                    </a:srgbClr>
                  </a:glow>
                </a:effectLst>
                <a:latin typeface="Avenir Next"/>
              </a:rPr>
              <a:t>Meshes</a:t>
            </a:r>
            <a:endParaRPr lang="en-GB" sz="2800" b="1" spc="50" dirty="0">
              <a:ln w="12700" cmpd="sng">
                <a:solidFill>
                  <a:srgbClr val="B523B4">
                    <a:satMod val="120000"/>
                    <a:shade val="80000"/>
                  </a:srgbClr>
                </a:solidFill>
                <a:prstDash val="solid"/>
              </a:ln>
              <a:solidFill>
                <a:srgbClr val="B523B4">
                  <a:tint val="1000"/>
                </a:srgbClr>
              </a:solidFill>
              <a:effectLst>
                <a:glow rad="53100">
                  <a:srgbClr val="B523B4">
                    <a:satMod val="180000"/>
                    <a:alpha val="30000"/>
                  </a:srgbClr>
                </a:glow>
              </a:effectLst>
              <a:latin typeface="Avenir Nex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r="1894"/>
          <a:stretch/>
        </p:blipFill>
        <p:spPr>
          <a:xfrm>
            <a:off x="1219200" y="4490461"/>
            <a:ext cx="3352800" cy="1757939"/>
          </a:xfrm>
          <a:prstGeom prst="rect">
            <a:avLst/>
          </a:prstGeom>
          <a:effectLst>
            <a:glow rad="101600">
              <a:schemeClr val="tx1">
                <a:lumMod val="85000"/>
                <a:alpha val="75000"/>
              </a:schemeClr>
            </a:glow>
          </a:effectLst>
          <a:scene3d>
            <a:camera prst="orthographicFront"/>
            <a:lightRig rig="soft" dir="t"/>
          </a:scene3d>
          <a:sp3d prstMaterial="plastic">
            <a:bevelT w="127000" h="133350"/>
            <a:bevelB w="127000" h="139700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814722"/>
            <a:ext cx="3276601" cy="1863416"/>
          </a:xfrm>
          <a:prstGeom prst="rect">
            <a:avLst/>
          </a:prstGeom>
          <a:effectLst>
            <a:glow rad="101600">
              <a:schemeClr val="tx1">
                <a:lumMod val="95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6" r="2578"/>
          <a:stretch/>
        </p:blipFill>
        <p:spPr>
          <a:xfrm>
            <a:off x="1219200" y="814720"/>
            <a:ext cx="3400846" cy="1863418"/>
          </a:xfrm>
          <a:prstGeom prst="rect">
            <a:avLst/>
          </a:prstGeom>
          <a:effectLst>
            <a:glow rad="101600">
              <a:schemeClr val="tx1">
                <a:lumMod val="95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6" t="18892" r="32674" b="14830"/>
          <a:stretch/>
        </p:blipFill>
        <p:spPr>
          <a:xfrm>
            <a:off x="4876799" y="4490461"/>
            <a:ext cx="3276601" cy="1757939"/>
          </a:xfrm>
          <a:prstGeom prst="rect">
            <a:avLst/>
          </a:prstGeom>
          <a:effectLst>
            <a:glow rad="101600">
              <a:schemeClr val="tx1">
                <a:lumMod val="85000"/>
                <a:alpha val="75000"/>
              </a:schemeClr>
            </a:glo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</p:pic>
      <p:sp>
        <p:nvSpPr>
          <p:cNvPr id="13" name="Rounded Rectangle 12"/>
          <p:cNvSpPr/>
          <p:nvPr/>
        </p:nvSpPr>
        <p:spPr>
          <a:xfrm>
            <a:off x="1038712" y="2438400"/>
            <a:ext cx="7239000" cy="2052061"/>
          </a:xfrm>
          <a:prstGeom prst="roundRect">
            <a:avLst/>
          </a:prstGeom>
          <a:solidFill>
            <a:srgbClr val="1D1D1D"/>
          </a:solidFill>
          <a:effectLst>
            <a:glow rad="101600">
              <a:schemeClr val="accent6">
                <a:lumMod val="60000"/>
                <a:lumOff val="40000"/>
                <a:alpha val="75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 contourW="12700" prstMaterial="dkEdge">
            <a:bevelT w="190500" h="190500"/>
            <a:bevelB w="190500" h="196850"/>
            <a:contourClr>
              <a:schemeClr val="accent6">
                <a:lumMod val="40000"/>
                <a:lumOff val="6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Some biomaterials are soft and jelly-like and can be injected into the brain or heart.</a:t>
            </a:r>
          </a:p>
          <a:p>
            <a:pPr algn="ctr"/>
            <a:r>
              <a:rPr lang="en-IE" sz="3600" dirty="0" smtClean="0">
                <a:solidFill>
                  <a:prstClr val="white"/>
                </a:solidFill>
                <a:latin typeface="Avenir Next"/>
              </a:rPr>
              <a:t>WHY DOES IT NEED TO BE SOFT?</a:t>
            </a:r>
            <a:r>
              <a:rPr lang="en-IE" sz="2800" dirty="0" smtClean="0">
                <a:solidFill>
                  <a:prstClr val="white"/>
                </a:solidFill>
                <a:latin typeface="Avenir Next"/>
              </a:rPr>
              <a:t> </a:t>
            </a:r>
            <a:endParaRPr lang="en-IE" sz="2800" dirty="0" smtClean="0">
              <a:solidFill>
                <a:prstClr val="white"/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22951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057400" y="1295400"/>
            <a:ext cx="4876800" cy="4953000"/>
          </a:xfrm>
          <a:prstGeom prst="ellipse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>
            <a:solidFill>
              <a:schemeClr val="tx2">
                <a:alpha val="49000"/>
              </a:schemeClr>
            </a:solidFill>
          </a:ln>
          <a:effectLst>
            <a:glow rad="317500">
              <a:schemeClr val="tx1">
                <a:alpha val="51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 prstMaterial="plastic">
            <a:bevelT w="171450" h="158750"/>
            <a:bevelB w="158750" h="158750"/>
            <a:extrusionClr>
              <a:schemeClr val="tx2">
                <a:lumMod val="20000"/>
                <a:lumOff val="80000"/>
              </a:schemeClr>
            </a:extrusionClr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/>
        </p:nvSpPr>
        <p:spPr>
          <a:xfrm>
            <a:off x="18000" y="589492"/>
            <a:ext cx="9108000" cy="705908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IE" sz="4000" b="1" dirty="0" smtClean="0">
                <a:ln>
                  <a:solidFill>
                    <a:srgbClr val="1782BF">
                      <a:lumMod val="60000"/>
                      <a:lumOff val="40000"/>
                    </a:srgbClr>
                  </a:solidFill>
                </a:ln>
                <a:solidFill>
                  <a:prstClr val="white"/>
                </a:solidFill>
                <a:effectLst>
                  <a:glow rad="50800">
                    <a:prstClr val="white">
                      <a:lumMod val="95000"/>
                      <a:alpha val="75000"/>
                    </a:prstClr>
                  </a:glow>
                </a:effectLst>
                <a:latin typeface="Avenir Next"/>
              </a:rPr>
              <a:t>Activity: Make a Biomaterial</a:t>
            </a:r>
            <a:endParaRPr lang="en-IE" sz="4000" b="1" dirty="0">
              <a:ln>
                <a:solidFill>
                  <a:srgbClr val="1782BF">
                    <a:lumMod val="60000"/>
                    <a:lumOff val="40000"/>
                  </a:srgbClr>
                </a:solidFill>
              </a:ln>
              <a:solidFill>
                <a:prstClr val="white"/>
              </a:solidFill>
              <a:effectLst>
                <a:glow rad="50800">
                  <a:prstClr val="white">
                    <a:lumMod val="95000"/>
                    <a:alpha val="75000"/>
                  </a:prstClr>
                </a:glow>
              </a:effectLst>
              <a:latin typeface="Avenir Next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39034589"/>
              </p:ext>
            </p:extLst>
          </p:nvPr>
        </p:nvGraphicFramePr>
        <p:xfrm>
          <a:off x="152400" y="1905000"/>
          <a:ext cx="88392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737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21EF08-174E-B54B-BFFF-D10F1828E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graphicEl>
                                              <a:dgm id="{1E21EF08-174E-B54B-BFFF-D10F1828E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graphicEl>
                                              <a:dgm id="{1E21EF08-174E-B54B-BFFF-D10F1828E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>
                                            <p:graphicEl>
                                              <a:dgm id="{1E21EF08-174E-B54B-BFFF-D10F1828EC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7A870C-2E13-394D-A77E-F8388542B3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graphicEl>
                                              <a:dgm id="{677A870C-2E13-394D-A77E-F8388542B3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graphicEl>
                                              <a:dgm id="{677A870C-2E13-394D-A77E-F8388542B3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4">
                                            <p:graphicEl>
                                              <a:dgm id="{677A870C-2E13-394D-A77E-F8388542B3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DBB2AC-FEFC-514E-823E-8F4C0B043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graphicEl>
                                              <a:dgm id="{62DBB2AC-FEFC-514E-823E-8F4C0B043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graphicEl>
                                              <a:dgm id="{62DBB2AC-FEFC-514E-823E-8F4C0B043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62DBB2AC-FEFC-514E-823E-8F4C0B043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081A0E-074E-2B43-AB16-A12EA1E50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graphicEl>
                                              <a:dgm id="{25081A0E-074E-2B43-AB16-A12EA1E50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graphicEl>
                                              <a:dgm id="{25081A0E-074E-2B43-AB16-A12EA1E50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4">
                                            <p:graphicEl>
                                              <a:dgm id="{25081A0E-074E-2B43-AB16-A12EA1E50B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8EB251-57E2-DE41-8135-950B5C7C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graphicEl>
                                              <a:dgm id="{9A8EB251-57E2-DE41-8135-950B5C7C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9A8EB251-57E2-DE41-8135-950B5C7C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4">
                                            <p:graphicEl>
                                              <a:dgm id="{9A8EB251-57E2-DE41-8135-950B5C7C2D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6962AA-614E-B041-A862-1EB6BFBA1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graphicEl>
                                              <a:dgm id="{286962AA-614E-B041-A862-1EB6BFBA1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graphicEl>
                                              <a:dgm id="{286962AA-614E-B041-A862-1EB6BFBA1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2000"/>
                                        <p:tgtEl>
                                          <p:spTgt spid="4">
                                            <p:graphicEl>
                                              <a:dgm id="{286962AA-614E-B041-A862-1EB6BFBA1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5496" y="1484784"/>
            <a:ext cx="900100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1600" algn="just">
              <a:spcAft>
                <a:spcPts val="600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IE" sz="3200" dirty="0" smtClean="0">
                <a:solidFill>
                  <a:prstClr val="white"/>
                </a:solidFill>
                <a:latin typeface="Avenir Next"/>
              </a:rPr>
              <a:t>1.) Draw </a:t>
            </a:r>
            <a:r>
              <a:rPr lang="en-IE" sz="3200" dirty="0">
                <a:solidFill>
                  <a:prstClr val="white"/>
                </a:solidFill>
                <a:latin typeface="Avenir Next"/>
              </a:rPr>
              <a:t>a picture of the biomaterial that you created.</a:t>
            </a:r>
          </a:p>
          <a:p>
            <a:pPr marL="101600" algn="just">
              <a:spcAft>
                <a:spcPts val="600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endParaRPr lang="en-IE" sz="3200" dirty="0" smtClean="0">
              <a:solidFill>
                <a:prstClr val="white"/>
              </a:solidFill>
              <a:latin typeface="Avenir Next"/>
            </a:endParaRPr>
          </a:p>
          <a:p>
            <a:pPr marL="101600" algn="just">
              <a:spcAft>
                <a:spcPts val="600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IE" sz="3200" dirty="0" smtClean="0">
                <a:solidFill>
                  <a:prstClr val="white"/>
                </a:solidFill>
                <a:latin typeface="Avenir Next"/>
              </a:rPr>
              <a:t>2.) Do </a:t>
            </a:r>
            <a:r>
              <a:rPr lang="en-IE" sz="3200" dirty="0">
                <a:solidFill>
                  <a:prstClr val="white"/>
                </a:solidFill>
                <a:latin typeface="Avenir Next"/>
              </a:rPr>
              <a:t>you think that the biomaterial was created successfully? Why or why not?</a:t>
            </a:r>
          </a:p>
          <a:p>
            <a:pPr marL="101600" algn="just">
              <a:spcAft>
                <a:spcPts val="600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endParaRPr lang="en-IE" sz="3200" dirty="0" smtClean="0">
              <a:solidFill>
                <a:prstClr val="white"/>
              </a:solidFill>
              <a:latin typeface="Avenir Next"/>
            </a:endParaRPr>
          </a:p>
          <a:p>
            <a:pPr marL="101600" algn="just">
              <a:spcAft>
                <a:spcPts val="600"/>
              </a:spcAft>
              <a:buSzPct val="45000"/>
              <a:tabLst>
                <a:tab pos="392113" algn="l"/>
                <a:tab pos="839788" algn="l"/>
                <a:tab pos="1289050" algn="l"/>
                <a:tab pos="1738313" algn="l"/>
                <a:tab pos="2187575" algn="l"/>
                <a:tab pos="2636838" algn="l"/>
                <a:tab pos="3086100" algn="l"/>
                <a:tab pos="3535363" algn="l"/>
                <a:tab pos="3984625" algn="l"/>
                <a:tab pos="4433888" algn="l"/>
                <a:tab pos="4883150" algn="l"/>
                <a:tab pos="5332413" algn="l"/>
                <a:tab pos="5781675" algn="l"/>
                <a:tab pos="6230938" algn="l"/>
                <a:tab pos="6680200" algn="l"/>
                <a:tab pos="7129463" algn="l"/>
                <a:tab pos="7578725" algn="l"/>
                <a:tab pos="8027988" algn="l"/>
                <a:tab pos="8477250" algn="l"/>
                <a:tab pos="8926513" algn="l"/>
                <a:tab pos="9375775" algn="l"/>
              </a:tabLst>
            </a:pPr>
            <a:r>
              <a:rPr lang="en-IE" sz="3200" dirty="0" smtClean="0">
                <a:solidFill>
                  <a:prstClr val="white"/>
                </a:solidFill>
                <a:latin typeface="Avenir Next"/>
              </a:rPr>
              <a:t>3.) If </a:t>
            </a:r>
            <a:r>
              <a:rPr lang="en-IE" sz="3200" dirty="0">
                <a:solidFill>
                  <a:prstClr val="white"/>
                </a:solidFill>
                <a:latin typeface="Avenir Next"/>
              </a:rPr>
              <a:t>you were making the biomaterial again, what would you do differently? </a:t>
            </a:r>
            <a:endParaRPr lang="en-US" sz="3200" b="1" dirty="0" smtClean="0">
              <a:solidFill>
                <a:prstClr val="white"/>
              </a:solidFill>
              <a:latin typeface="Avenir Next"/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7708" y="476672"/>
            <a:ext cx="3768596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chilly" dir="t"/>
            </a:scene3d>
            <a:sp3d extrusionH="57150" contourW="12700" prstMaterial="plastic">
              <a:bevelT w="50800" h="508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en-US" sz="4400" b="1" dirty="0" smtClean="0">
                <a:solidFill>
                  <a:srgbClr val="1782BF">
                    <a:lumMod val="20000"/>
                    <a:lumOff val="80000"/>
                  </a:srgbClr>
                </a:solidFill>
                <a:latin typeface="Avenir Next"/>
              </a:rPr>
              <a:t>EVALUATION</a:t>
            </a:r>
            <a:endParaRPr lang="en-US" sz="4400" b="1" dirty="0">
              <a:solidFill>
                <a:srgbClr val="1782BF">
                  <a:lumMod val="20000"/>
                  <a:lumOff val="80000"/>
                </a:srgbClr>
              </a:solidFill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411766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78" y="838199"/>
            <a:ext cx="8595428" cy="5233613"/>
          </a:xfrm>
          <a:prstGeom prst="rect">
            <a:avLst/>
          </a:prstGeom>
        </p:spPr>
      </p:pic>
      <p:sp>
        <p:nvSpPr>
          <p:cNvPr id="3" name="Title 5"/>
          <p:cNvSpPr txBox="1">
            <a:spLocks/>
          </p:cNvSpPr>
          <p:nvPr/>
        </p:nvSpPr>
        <p:spPr>
          <a:xfrm>
            <a:off x="971600" y="1700808"/>
            <a:ext cx="3970475" cy="70610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925" dirty="0" smtClean="0">
                <a:solidFill>
                  <a:srgbClr val="000000"/>
                </a:solidFill>
                <a:latin typeface="Avenir Next"/>
              </a:rPr>
              <a:t>Biomaterials</a:t>
            </a:r>
            <a:endParaRPr lang="en-IE" sz="2925" dirty="0">
              <a:solidFill>
                <a:srgbClr val="000000"/>
              </a:solidFill>
              <a:latin typeface="Avenir Next"/>
            </a:endParaRPr>
          </a:p>
        </p:txBody>
      </p:sp>
      <p:sp>
        <p:nvSpPr>
          <p:cNvPr id="4" name="Oval 3"/>
          <p:cNvSpPr/>
          <p:nvPr/>
        </p:nvSpPr>
        <p:spPr>
          <a:xfrm>
            <a:off x="6156176" y="2186225"/>
            <a:ext cx="2520280" cy="1008112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318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URAM RGB GREEN Reversal_edited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9144000" cy="56241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chilly" dir="t"/>
          </a:scene3d>
          <a:sp3d extrusionH="95250" contourW="38100" prstMaterial="dkEdge">
            <a:bevelT w="184150" h="177800"/>
            <a:bevelB w="127000" h="158750"/>
            <a:extrusionClr>
              <a:srgbClr val="90CD4C"/>
            </a:extrusionClr>
            <a:contourClr>
              <a:schemeClr val="bg1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142097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317376"/>
            <a:ext cx="8763000" cy="3687688"/>
          </a:xfrm>
          <a:prstGeom prst="roundRect">
            <a:avLst/>
          </a:prstGeom>
          <a:solidFill>
            <a:srgbClr val="90CD4C"/>
          </a:solidFill>
          <a:ln>
            <a:solidFill>
              <a:schemeClr val="accent3">
                <a:lumMod val="20000"/>
                <a:lumOff val="80000"/>
                <a:alpha val="0"/>
              </a:schemeClr>
            </a:solidFill>
          </a:ln>
          <a:effectLst>
            <a:glow rad="114300">
              <a:schemeClr val="bg1">
                <a:lumMod val="60000"/>
                <a:lumOff val="40000"/>
                <a:alpha val="75000"/>
              </a:schemeClr>
            </a:glow>
            <a:outerShdw blurRad="40000" dist="23000" dir="5400000" sx="104000" sy="104000" rotWithShape="0">
              <a:srgbClr val="000000">
                <a:alpha val="36000"/>
              </a:srgbClr>
            </a:outerShdw>
          </a:effectLst>
          <a:scene3d>
            <a:camera prst="orthographicFront"/>
            <a:lightRig rig="threePt" dir="t"/>
          </a:scene3d>
          <a:sp3d prstMaterial="plastic">
            <a:bevelT w="120650" h="114300"/>
            <a:bevelB w="1143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0"/>
            <a:endParaRPr lang="en-US" altLang="en-US" b="1" dirty="0" smtClean="0">
              <a:solidFill>
                <a:prstClr val="white"/>
              </a:solidFill>
              <a:latin typeface="Avenir Next"/>
              <a:cs typeface="Arial" panose="020B0604020202020204" pitchFamily="34" charset="0"/>
            </a:endParaRPr>
          </a:p>
          <a:p>
            <a:pPr marL="82550"/>
            <a:r>
              <a:rPr lang="en-US" altLang="en-US" b="1" dirty="0" smtClean="0">
                <a:solidFill>
                  <a:prstClr val="white"/>
                </a:solidFill>
                <a:latin typeface="Avenir Next"/>
                <a:cs typeface="Arial" panose="020B0604020202020204" pitchFamily="34" charset="0"/>
              </a:rPr>
              <a:t>References: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Handbook of Materials for Medical Devices, 2003 ASM International</a:t>
            </a:r>
            <a:endParaRPr lang="en-US" altLang="en-US" dirty="0">
              <a:solidFill>
                <a:prstClr val="white"/>
              </a:solidFill>
              <a:latin typeface="Avenir Next"/>
            </a:endParaRP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“Milestones </a:t>
            </a:r>
            <a:r>
              <a:rPr lang="en-US" altLang="en-US" dirty="0">
                <a:solidFill>
                  <a:prstClr val="white"/>
                </a:solidFill>
                <a:latin typeface="Avenir Next"/>
              </a:rPr>
              <a:t>in Medical </a:t>
            </a: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Technology,” </a:t>
            </a:r>
            <a:r>
              <a:rPr lang="en-US" altLang="en-US" dirty="0">
                <a:solidFill>
                  <a:prstClr val="white"/>
                </a:solidFill>
                <a:latin typeface="Avenir Next"/>
              </a:rPr>
              <a:t>New York Times, </a:t>
            </a: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Published October </a:t>
            </a:r>
            <a:r>
              <a:rPr lang="en-US" altLang="en-US" dirty="0">
                <a:solidFill>
                  <a:prstClr val="white"/>
                </a:solidFill>
                <a:latin typeface="Avenir Next"/>
              </a:rPr>
              <a:t>10, 2012 </a:t>
            </a:r>
            <a:endParaRPr lang="en-US" altLang="en-US" dirty="0" smtClean="0">
              <a:solidFill>
                <a:prstClr val="white"/>
              </a:solidFill>
              <a:latin typeface="Avenir Next"/>
            </a:endParaRP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www.celldataservices.co.uk/biomaterials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>
                <a:solidFill>
                  <a:prstClr val="white"/>
                </a:solidFill>
                <a:latin typeface="Avenir Next"/>
              </a:rPr>
              <a:t>commons.wikimedia.org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>
                <a:solidFill>
                  <a:prstClr val="white"/>
                </a:solidFill>
                <a:latin typeface="Avenir Next"/>
              </a:rPr>
              <a:t>www.flickr.com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>
                <a:solidFill>
                  <a:prstClr val="white"/>
                </a:solidFill>
                <a:latin typeface="Avenir Next"/>
              </a:rPr>
              <a:t>www.pixabay.com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vimeo.com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www.gojiberryblog.com/2011/09/11/how-to-revive-your-plants</a:t>
            </a:r>
            <a:r>
              <a:rPr lang="en-US" altLang="en-US" dirty="0">
                <a:solidFill>
                  <a:prstClr val="white"/>
                </a:solidFill>
                <a:latin typeface="Avenir Next"/>
              </a:rPr>
              <a:t>/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gpwalsh.com/the-shift</a:t>
            </a:r>
            <a:r>
              <a:rPr lang="en-US" altLang="en-US" dirty="0">
                <a:solidFill>
                  <a:prstClr val="white"/>
                </a:solidFill>
                <a:latin typeface="Avenir Next"/>
              </a:rPr>
              <a:t>/</a:t>
            </a:r>
          </a:p>
          <a:p>
            <a:pPr marL="425450" indent="-342900">
              <a:buFont typeface="+mj-lt"/>
              <a:buAutoNum type="arabicPeriod"/>
            </a:pPr>
            <a:r>
              <a:rPr lang="en-US" altLang="en-US" dirty="0" smtClean="0">
                <a:solidFill>
                  <a:prstClr val="white"/>
                </a:solidFill>
                <a:latin typeface="Avenir Next"/>
              </a:rPr>
              <a:t>animals.nationalgeographic.com/animals/invertebrates/red-crab</a:t>
            </a:r>
            <a:r>
              <a:rPr lang="en-US" altLang="en-US" dirty="0">
                <a:solidFill>
                  <a:prstClr val="white"/>
                </a:solidFill>
                <a:latin typeface="Avenir Next"/>
              </a:rPr>
              <a:t>/</a:t>
            </a:r>
          </a:p>
          <a:p>
            <a:pPr marL="425450" indent="-342900">
              <a:buFont typeface="+mj-lt"/>
              <a:buAutoNum type="arabicPeriod"/>
            </a:pPr>
            <a:endParaRPr lang="en-US" altLang="en-US" sz="2200" dirty="0">
              <a:solidFill>
                <a:prstClr val="white"/>
              </a:solidFill>
              <a:latin typeface="Avenir Nex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4221088"/>
            <a:ext cx="8763000" cy="1972072"/>
          </a:xfrm>
          <a:prstGeom prst="roundRect">
            <a:avLst/>
          </a:prstGeom>
          <a:solidFill>
            <a:srgbClr val="141F0D"/>
          </a:soli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>
            <a:glow rad="101600">
              <a:schemeClr val="bg2">
                <a:lumMod val="75000"/>
                <a:alpha val="75000"/>
              </a:schemeClr>
            </a:glow>
            <a:outerShdw blurRad="40000" dist="23000" dir="5400000" sx="102000" sy="102000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 prstMaterial="plastic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GB" dirty="0" smtClean="0">
              <a:solidFill>
                <a:srgbClr val="7FB23F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IE" sz="2200" dirty="0" smtClean="0">
              <a:solidFill>
                <a:srgbClr val="7FB23F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IE" sz="2200" dirty="0" smtClean="0">
                <a:solidFill>
                  <a:prstClr val="white"/>
                </a:solidFill>
                <a:latin typeface="Avenir Next"/>
                <a:cs typeface="Helvetica Light"/>
              </a:rPr>
              <a:t>Sincere </a:t>
            </a:r>
            <a:r>
              <a:rPr lang="en-IE" sz="2200" dirty="0">
                <a:solidFill>
                  <a:prstClr val="white"/>
                </a:solidFill>
                <a:latin typeface="Avenir Next"/>
                <a:cs typeface="Helvetica Light"/>
              </a:rPr>
              <a:t>thanks to all of the researchers who gave lectures and generously gave their time throughout the </a:t>
            </a:r>
            <a:r>
              <a:rPr lang="en-IE" sz="2200" dirty="0" smtClean="0">
                <a:solidFill>
                  <a:prstClr val="white"/>
                </a:solidFill>
                <a:latin typeface="Avenir Next"/>
                <a:cs typeface="Helvetica Light"/>
              </a:rPr>
              <a:t>course</a:t>
            </a:r>
            <a:r>
              <a:rPr lang="en-GB" sz="2200" dirty="0" smtClean="0">
                <a:solidFill>
                  <a:prstClr val="white"/>
                </a:solidFill>
                <a:latin typeface="Avenir Next"/>
                <a:cs typeface="Helvetica Light"/>
              </a:rPr>
              <a:t>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2200" spc="-50" dirty="0" smtClean="0">
                <a:solidFill>
                  <a:prstClr val="white"/>
                </a:solidFill>
                <a:latin typeface="Avenir Next"/>
                <a:cs typeface="Helvetica Light"/>
              </a:rPr>
              <a:t>Thanks also to all the participating teachers who very kindly shared ideas and resources.</a:t>
            </a:r>
          </a:p>
          <a:p>
            <a:pPr>
              <a:lnSpc>
                <a:spcPct val="120000"/>
              </a:lnSpc>
            </a:pPr>
            <a:endParaRPr lang="en-GB" spc="-50" dirty="0" smtClean="0">
              <a:solidFill>
                <a:srgbClr val="7FB23F"/>
              </a:solidFill>
              <a:latin typeface="Avenir Next"/>
              <a:cs typeface="Helvetica Light"/>
            </a:endParaRPr>
          </a:p>
          <a:p>
            <a:pPr>
              <a:lnSpc>
                <a:spcPct val="120000"/>
              </a:lnSpc>
            </a:pPr>
            <a:endParaRPr lang="en-GB" spc="-50" dirty="0">
              <a:solidFill>
                <a:srgbClr val="7FB23F"/>
              </a:solidFill>
              <a:latin typeface="Avenir Nex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758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98" y="5661248"/>
            <a:ext cx="1765435" cy="577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880" y="5661248"/>
            <a:ext cx="2577644" cy="577419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88560"/>
            <a:ext cx="167575" cy="23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82945" tIns="41473" rIns="82945" bIns="41473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295942"/>
            <a:ext cx="167575" cy="23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82945" tIns="41473" rIns="82945" bIns="41473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2051" name="Picture 2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660611"/>
            <a:ext cx="1264723" cy="578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1825" y="900043"/>
            <a:ext cx="8670541" cy="3315410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algn="just"/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This publication has emanated from research conducted with the financial support of Science Foundation Ireland (SFI) and is co-funded under the European Regional Development Fund under Grant Number 13/RC/2073.</a:t>
            </a:r>
          </a:p>
          <a:p>
            <a:pPr algn="just"/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This project has been funded by the European Union Seventh Framework Programme under Marie Curie Initial Training Networks (FP7-PEOPLE-2012-ITN) and Grant Agreement Number 317304 (</a:t>
            </a:r>
            <a:r>
              <a:rPr lang="en-IE" sz="200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AngioMatTrain</a:t>
            </a: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). This project has also been funded by the European Union Horizon 2020 Programme (H2020-MSCA-ITN-2015) under the Marie </a:t>
            </a:r>
            <a:r>
              <a:rPr lang="en-IE" sz="200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Skłodowska</a:t>
            </a: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-Curie Innovative Training Networks and Grant Agreement Numbers 676408 (</a:t>
            </a:r>
            <a:r>
              <a:rPr lang="en-IE" sz="2000" dirty="0" err="1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BrainMatTrain</a:t>
            </a:r>
            <a:r>
              <a:rPr lang="en-IE" sz="2000" dirty="0">
                <a:solidFill>
                  <a:srgbClr val="000000"/>
                </a:solidFill>
                <a:latin typeface="Avenir Next"/>
                <a:ea typeface="Tahoma" panose="020B0604030504040204" pitchFamily="34" charset="0"/>
                <a:cs typeface="Tahoma" panose="020B0604030504040204" pitchFamily="34" charset="0"/>
              </a:rPr>
              <a:t>) and 676338 (Tendon Therapy Train). </a:t>
            </a:r>
          </a:p>
        </p:txBody>
      </p:sp>
      <p:pic>
        <p:nvPicPr>
          <p:cNvPr id="1028" name="Picture 6" descr="eu-emble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933512"/>
            <a:ext cx="8576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5" descr="AngioMatTrain-logo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93" y="4933512"/>
            <a:ext cx="24192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4" descr="BrainMatTrain-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08" y="4933512"/>
            <a:ext cx="1254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2"/>
          <a:stretch/>
        </p:blipFill>
        <p:spPr bwMode="auto">
          <a:xfrm>
            <a:off x="4713957" y="4933512"/>
            <a:ext cx="432253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fontAlgn="base">
              <a:spcAft>
                <a:spcPct val="0"/>
              </a:spcAft>
            </a:pPr>
            <a:endParaRPr lang="en-US" altLang="en-US" smtClean="0">
              <a:solidFill>
                <a:prstClr val="white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 fontAlgn="base">
              <a:spcAft>
                <a:spcPct val="0"/>
              </a:spcAft>
            </a:pPr>
            <a:endParaRPr lang="en-US" altLang="en-US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7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0">
      <a:dk1>
        <a:srgbClr val="7FB23F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8B54D"/>
      </a:accent2>
      <a:accent3>
        <a:srgbClr val="FFCC00"/>
      </a:accent3>
      <a:accent4>
        <a:srgbClr val="6EA647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20">
      <a:dk1>
        <a:srgbClr val="7FB23F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8B54D"/>
      </a:accent2>
      <a:accent3>
        <a:srgbClr val="FFCC00"/>
      </a:accent3>
      <a:accent4>
        <a:srgbClr val="6EA647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Custom 20">
      <a:dk1>
        <a:srgbClr val="7FB23F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8B54D"/>
      </a:accent2>
      <a:accent3>
        <a:srgbClr val="FFCC00"/>
      </a:accent3>
      <a:accent4>
        <a:srgbClr val="6EA647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Custom 20">
      <a:dk1>
        <a:srgbClr val="7FB23F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8B54D"/>
      </a:accent2>
      <a:accent3>
        <a:srgbClr val="FFCC00"/>
      </a:accent3>
      <a:accent4>
        <a:srgbClr val="6EA647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702</Words>
  <Application>Microsoft Office PowerPoint</Application>
  <PresentationFormat>On-screen Show (4:3)</PresentationFormat>
  <Paragraphs>174</Paragraphs>
  <Slides>19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Hand Built Designs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Hand</dc:creator>
  <cp:lastModifiedBy>NUIG</cp:lastModifiedBy>
  <cp:revision>256</cp:revision>
  <dcterms:created xsi:type="dcterms:W3CDTF">2017-08-15T11:40:30Z</dcterms:created>
  <dcterms:modified xsi:type="dcterms:W3CDTF">2018-08-12T13:43:01Z</dcterms:modified>
</cp:coreProperties>
</file>